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9"/>
  </p:notesMasterIdLst>
  <p:sldIdLst>
    <p:sldId id="256" r:id="rId2"/>
    <p:sldId id="257" r:id="rId3"/>
    <p:sldId id="258" r:id="rId4"/>
    <p:sldId id="259" r:id="rId5"/>
    <p:sldId id="260" r:id="rId6"/>
    <p:sldId id="261" r:id="rId7"/>
    <p:sldId id="272" r:id="rId8"/>
    <p:sldId id="262" r:id="rId9"/>
    <p:sldId id="263" r:id="rId10"/>
    <p:sldId id="264" r:id="rId11"/>
    <p:sldId id="265" r:id="rId12"/>
    <p:sldId id="266" r:id="rId13"/>
    <p:sldId id="267" r:id="rId14"/>
    <p:sldId id="268" r:id="rId15"/>
    <p:sldId id="269" r:id="rId16"/>
    <p:sldId id="270" r:id="rId17"/>
    <p:sldId id="271" r:id="rId18"/>
  </p:sldIdLst>
  <p:sldSz cx="12192000" cy="6858000"/>
  <p:notesSz cx="6858000" cy="9144000"/>
  <p:embeddedFontLst>
    <p:embeddedFont>
      <p:font typeface="Caveat" panose="020B0604020202020204" charset="0"/>
      <p:regular r:id="rId20"/>
      <p:bold r:id="rId21"/>
    </p:embeddedFont>
    <p:embeddedFont>
      <p:font typeface="Comic Sans MS" panose="030F0702030302020204" pitchFamily="66" charset="0"/>
      <p:regular r:id="rId22"/>
      <p:bold r:id="rId23"/>
      <p:italic r:id="rId24"/>
      <p:boldItalic r:id="rId25"/>
    </p:embeddedFont>
    <p:embeddedFont>
      <p:font typeface="Georgia" panose="02040502050405020303" pitchFamily="18" charset="0"/>
      <p:regular r:id="rId26"/>
      <p:bold r:id="rId27"/>
      <p:italic r:id="rId28"/>
      <p:boldItalic r:id="rId29"/>
    </p:embeddedFont>
    <p:embeddedFont>
      <p:font typeface="Impact" panose="020B0806030902050204" pitchFamily="34" charset="0"/>
      <p:regular r:id="rId30"/>
    </p:embeddedFont>
    <p:embeddedFont>
      <p:font typeface="Merriweather" panose="00000500000000000000" pitchFamily="2" charset="0"/>
      <p:regular r:id="rId31"/>
      <p:bold r:id="rId32"/>
    </p:embeddedFont>
    <p:embeddedFont>
      <p:font typeface="Old Standard TT" panose="020B0604020202020204" charset="0"/>
      <p:regular r:id="rId33"/>
      <p:bold r:id="rId34"/>
      <p:italic r:id="rId35"/>
    </p:embeddedFont>
    <p:embeddedFont>
      <p:font typeface="Playfair Display" panose="000005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48" d="100"/>
          <a:sy n="48" d="100"/>
        </p:scale>
        <p:origin x="701" y="3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s>
</file>

<file path=ppt/media/image1.png>
</file>

<file path=ppt/media/image10.png>
</file>

<file path=ppt/media/image11.png>
</file>

<file path=ppt/media/image12.jpg>
</file>

<file path=ppt/media/image13.png>
</file>

<file path=ppt/media/image14.png>
</file>

<file path=ppt/media/image15.png>
</file>

<file path=ppt/media/image16.gif>
</file>

<file path=ppt/media/image17.jpg>
</file>

<file path=ppt/media/image18.gif>
</file>

<file path=ppt/media/image19.gif>
</file>

<file path=ppt/media/image2.jpg>
</file>

<file path=ppt/media/image3.jpg>
</file>

<file path=ppt/media/image4.gif>
</file>

<file path=ppt/media/image5.jpg>
</file>

<file path=ppt/media/image6.gif>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 name="Google Shape;63;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82325abb27_1_5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82325abb27_1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82325abb27_0_4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82325abb27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8b26a7c2b7_0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8b26a7c2b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82325abb27_0_5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82325abb2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8b26a7c2b7_0_2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8b26a7c2b7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82325abb27_0_3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82325abb27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 name="Google Shape;81;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82325abb27_1_6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82325abb27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 name="Google Shape;1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82325abb27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82325abb2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33"/>
            <a:ext cx="12192000" cy="2282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855912" y="4796667"/>
            <a:ext cx="5205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683600" y="2524400"/>
            <a:ext cx="10824900" cy="2030400"/>
          </a:xfrm>
          <a:prstGeom prst="rect">
            <a:avLst/>
          </a:prstGeom>
        </p:spPr>
        <p:txBody>
          <a:bodyPr spcFirstLastPara="1" wrap="square" lIns="121900" tIns="121900" rIns="121900" bIns="121900" anchor="b" anchorCtr="0">
            <a:noAutofit/>
          </a:bodyPr>
          <a:lstStyle>
            <a:lvl1pPr lvl="0">
              <a:spcBef>
                <a:spcPts val="0"/>
              </a:spcBef>
              <a:spcAft>
                <a:spcPts val="0"/>
              </a:spcAft>
              <a:buClr>
                <a:schemeClr val="accent1"/>
              </a:buClr>
              <a:buSzPts val="5600"/>
              <a:buNone/>
              <a:defRPr sz="5600">
                <a:solidFill>
                  <a:schemeClr val="accent1"/>
                </a:solidFill>
              </a:defRPr>
            </a:lvl1pPr>
            <a:lvl2pPr lvl="1">
              <a:spcBef>
                <a:spcPts val="0"/>
              </a:spcBef>
              <a:spcAft>
                <a:spcPts val="0"/>
              </a:spcAft>
              <a:buClr>
                <a:schemeClr val="accent1"/>
              </a:buClr>
              <a:buSzPts val="5600"/>
              <a:buNone/>
              <a:defRPr sz="5600">
                <a:solidFill>
                  <a:schemeClr val="accent1"/>
                </a:solidFill>
              </a:defRPr>
            </a:lvl2pPr>
            <a:lvl3pPr lvl="2">
              <a:spcBef>
                <a:spcPts val="0"/>
              </a:spcBef>
              <a:spcAft>
                <a:spcPts val="0"/>
              </a:spcAft>
              <a:buClr>
                <a:schemeClr val="accent1"/>
              </a:buClr>
              <a:buSzPts val="5600"/>
              <a:buNone/>
              <a:defRPr sz="5600">
                <a:solidFill>
                  <a:schemeClr val="accent1"/>
                </a:solidFill>
              </a:defRPr>
            </a:lvl3pPr>
            <a:lvl4pPr lvl="3">
              <a:spcBef>
                <a:spcPts val="0"/>
              </a:spcBef>
              <a:spcAft>
                <a:spcPts val="0"/>
              </a:spcAft>
              <a:buClr>
                <a:schemeClr val="accent1"/>
              </a:buClr>
              <a:buSzPts val="5600"/>
              <a:buNone/>
              <a:defRPr sz="5600">
                <a:solidFill>
                  <a:schemeClr val="accent1"/>
                </a:solidFill>
              </a:defRPr>
            </a:lvl4pPr>
            <a:lvl5pPr lvl="4">
              <a:spcBef>
                <a:spcPts val="0"/>
              </a:spcBef>
              <a:spcAft>
                <a:spcPts val="0"/>
              </a:spcAft>
              <a:buClr>
                <a:schemeClr val="accent1"/>
              </a:buClr>
              <a:buSzPts val="5600"/>
              <a:buNone/>
              <a:defRPr sz="5600">
                <a:solidFill>
                  <a:schemeClr val="accent1"/>
                </a:solidFill>
              </a:defRPr>
            </a:lvl5pPr>
            <a:lvl6pPr lvl="5">
              <a:spcBef>
                <a:spcPts val="0"/>
              </a:spcBef>
              <a:spcAft>
                <a:spcPts val="0"/>
              </a:spcAft>
              <a:buClr>
                <a:schemeClr val="accent1"/>
              </a:buClr>
              <a:buSzPts val="5600"/>
              <a:buNone/>
              <a:defRPr sz="5600">
                <a:solidFill>
                  <a:schemeClr val="accent1"/>
                </a:solidFill>
              </a:defRPr>
            </a:lvl6pPr>
            <a:lvl7pPr lvl="6">
              <a:spcBef>
                <a:spcPts val="0"/>
              </a:spcBef>
              <a:spcAft>
                <a:spcPts val="0"/>
              </a:spcAft>
              <a:buClr>
                <a:schemeClr val="accent1"/>
              </a:buClr>
              <a:buSzPts val="5600"/>
              <a:buNone/>
              <a:defRPr sz="5600">
                <a:solidFill>
                  <a:schemeClr val="accent1"/>
                </a:solidFill>
              </a:defRPr>
            </a:lvl7pPr>
            <a:lvl8pPr lvl="7">
              <a:spcBef>
                <a:spcPts val="0"/>
              </a:spcBef>
              <a:spcAft>
                <a:spcPts val="0"/>
              </a:spcAft>
              <a:buClr>
                <a:schemeClr val="accent1"/>
              </a:buClr>
              <a:buSzPts val="5600"/>
              <a:buNone/>
              <a:defRPr sz="5600">
                <a:solidFill>
                  <a:schemeClr val="accent1"/>
                </a:solidFill>
              </a:defRPr>
            </a:lvl8pPr>
            <a:lvl9pPr lvl="8">
              <a:spcBef>
                <a:spcPts val="0"/>
              </a:spcBef>
              <a:spcAft>
                <a:spcPts val="0"/>
              </a:spcAft>
              <a:buClr>
                <a:schemeClr val="accent1"/>
              </a:buClr>
              <a:buSzPts val="5600"/>
              <a:buNone/>
              <a:defRPr sz="5600">
                <a:solidFill>
                  <a:schemeClr val="accent1"/>
                </a:solidFill>
              </a:defRPr>
            </a:lvl9pPr>
          </a:lstStyle>
          <a:p>
            <a:endParaRPr/>
          </a:p>
        </p:txBody>
      </p:sp>
      <p:sp>
        <p:nvSpPr>
          <p:cNvPr id="13" name="Google Shape;13;p2"/>
          <p:cNvSpPr txBox="1">
            <a:spLocks noGrp="1"/>
          </p:cNvSpPr>
          <p:nvPr>
            <p:ph type="subTitle" idx="1"/>
          </p:nvPr>
        </p:nvSpPr>
        <p:spPr>
          <a:xfrm>
            <a:off x="683600" y="5120852"/>
            <a:ext cx="10824900" cy="10500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Clr>
                <a:schemeClr val="accent2"/>
              </a:buClr>
              <a:buSzPts val="3200"/>
              <a:buNone/>
              <a:defRPr sz="3200">
                <a:solidFill>
                  <a:schemeClr val="accent2"/>
                </a:solidFill>
              </a:defRPr>
            </a:lvl1pPr>
            <a:lvl2pPr lvl="1">
              <a:lnSpc>
                <a:spcPct val="100000"/>
              </a:lnSpc>
              <a:spcBef>
                <a:spcPts val="0"/>
              </a:spcBef>
              <a:spcAft>
                <a:spcPts val="0"/>
              </a:spcAft>
              <a:buClr>
                <a:schemeClr val="accent2"/>
              </a:buClr>
              <a:buSzPts val="3200"/>
              <a:buNone/>
              <a:defRPr sz="3200">
                <a:solidFill>
                  <a:schemeClr val="accent2"/>
                </a:solidFill>
              </a:defRPr>
            </a:lvl2pPr>
            <a:lvl3pPr lvl="2">
              <a:lnSpc>
                <a:spcPct val="100000"/>
              </a:lnSpc>
              <a:spcBef>
                <a:spcPts val="0"/>
              </a:spcBef>
              <a:spcAft>
                <a:spcPts val="0"/>
              </a:spcAft>
              <a:buClr>
                <a:schemeClr val="accent2"/>
              </a:buClr>
              <a:buSzPts val="3200"/>
              <a:buNone/>
              <a:defRPr sz="3200">
                <a:solidFill>
                  <a:schemeClr val="accent2"/>
                </a:solidFill>
              </a:defRPr>
            </a:lvl3pPr>
            <a:lvl4pPr lvl="3">
              <a:lnSpc>
                <a:spcPct val="100000"/>
              </a:lnSpc>
              <a:spcBef>
                <a:spcPts val="0"/>
              </a:spcBef>
              <a:spcAft>
                <a:spcPts val="0"/>
              </a:spcAft>
              <a:buClr>
                <a:schemeClr val="accent2"/>
              </a:buClr>
              <a:buSzPts val="3200"/>
              <a:buNone/>
              <a:defRPr sz="3200">
                <a:solidFill>
                  <a:schemeClr val="accent2"/>
                </a:solidFill>
              </a:defRPr>
            </a:lvl4pPr>
            <a:lvl5pPr lvl="4">
              <a:lnSpc>
                <a:spcPct val="100000"/>
              </a:lnSpc>
              <a:spcBef>
                <a:spcPts val="0"/>
              </a:spcBef>
              <a:spcAft>
                <a:spcPts val="0"/>
              </a:spcAft>
              <a:buClr>
                <a:schemeClr val="accent2"/>
              </a:buClr>
              <a:buSzPts val="3200"/>
              <a:buNone/>
              <a:defRPr sz="3200">
                <a:solidFill>
                  <a:schemeClr val="accent2"/>
                </a:solidFill>
              </a:defRPr>
            </a:lvl5pPr>
            <a:lvl6pPr lvl="5">
              <a:lnSpc>
                <a:spcPct val="100000"/>
              </a:lnSpc>
              <a:spcBef>
                <a:spcPts val="0"/>
              </a:spcBef>
              <a:spcAft>
                <a:spcPts val="0"/>
              </a:spcAft>
              <a:buClr>
                <a:schemeClr val="accent2"/>
              </a:buClr>
              <a:buSzPts val="3200"/>
              <a:buNone/>
              <a:defRPr sz="3200">
                <a:solidFill>
                  <a:schemeClr val="accent2"/>
                </a:solidFill>
              </a:defRPr>
            </a:lvl6pPr>
            <a:lvl7pPr lvl="6">
              <a:lnSpc>
                <a:spcPct val="100000"/>
              </a:lnSpc>
              <a:spcBef>
                <a:spcPts val="0"/>
              </a:spcBef>
              <a:spcAft>
                <a:spcPts val="0"/>
              </a:spcAft>
              <a:buClr>
                <a:schemeClr val="accent2"/>
              </a:buClr>
              <a:buSzPts val="3200"/>
              <a:buNone/>
              <a:defRPr sz="3200">
                <a:solidFill>
                  <a:schemeClr val="accent2"/>
                </a:solidFill>
              </a:defRPr>
            </a:lvl7pPr>
            <a:lvl8pPr lvl="7">
              <a:lnSpc>
                <a:spcPct val="100000"/>
              </a:lnSpc>
              <a:spcBef>
                <a:spcPts val="0"/>
              </a:spcBef>
              <a:spcAft>
                <a:spcPts val="0"/>
              </a:spcAft>
              <a:buClr>
                <a:schemeClr val="accent2"/>
              </a:buClr>
              <a:buSzPts val="3200"/>
              <a:buNone/>
              <a:defRPr sz="3200">
                <a:solidFill>
                  <a:schemeClr val="accent2"/>
                </a:solidFill>
              </a:defRPr>
            </a:lvl8pPr>
            <a:lvl9pPr lvl="8">
              <a:lnSpc>
                <a:spcPct val="100000"/>
              </a:lnSpc>
              <a:spcBef>
                <a:spcPts val="0"/>
              </a:spcBef>
              <a:spcAft>
                <a:spcPts val="0"/>
              </a:spcAft>
              <a:buClr>
                <a:schemeClr val="accent2"/>
              </a:buClr>
              <a:buSzPts val="3200"/>
              <a:buNone/>
              <a:defRPr sz="3200">
                <a:solidFill>
                  <a:schemeClr val="accent2"/>
                </a:solidFill>
              </a:defRPr>
            </a:lvl9pPr>
          </a:lstStyle>
          <a:p>
            <a:endParaRPr/>
          </a:p>
        </p:txBody>
      </p:sp>
      <p:sp>
        <p:nvSpPr>
          <p:cNvPr id="14" name="Google Shape;14;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415600" y="1386200"/>
            <a:ext cx="11360700" cy="2808300"/>
          </a:xfrm>
          <a:prstGeom prst="rect">
            <a:avLst/>
          </a:prstGeom>
        </p:spPr>
        <p:txBody>
          <a:bodyPr spcFirstLastPara="1" wrap="square" lIns="121900" tIns="121900" rIns="121900" bIns="121900" anchor="b" anchorCtr="0">
            <a:noAutofit/>
          </a:bodyPr>
          <a:lstStyle>
            <a:lvl1pPr lvl="0" algn="ctr">
              <a:spcBef>
                <a:spcPts val="0"/>
              </a:spcBef>
              <a:spcAft>
                <a:spcPts val="0"/>
              </a:spcAft>
              <a:buSzPts val="18700"/>
              <a:buNone/>
              <a:defRPr sz="18700" b="1"/>
            </a:lvl1pPr>
            <a:lvl2pPr lvl="1" algn="ctr">
              <a:spcBef>
                <a:spcPts val="0"/>
              </a:spcBef>
              <a:spcAft>
                <a:spcPts val="0"/>
              </a:spcAft>
              <a:buSzPts val="18700"/>
              <a:buNone/>
              <a:defRPr sz="18700" b="1"/>
            </a:lvl2pPr>
            <a:lvl3pPr lvl="2" algn="ctr">
              <a:spcBef>
                <a:spcPts val="0"/>
              </a:spcBef>
              <a:spcAft>
                <a:spcPts val="0"/>
              </a:spcAft>
              <a:buSzPts val="18700"/>
              <a:buNone/>
              <a:defRPr sz="18700" b="1"/>
            </a:lvl3pPr>
            <a:lvl4pPr lvl="3" algn="ctr">
              <a:spcBef>
                <a:spcPts val="0"/>
              </a:spcBef>
              <a:spcAft>
                <a:spcPts val="0"/>
              </a:spcAft>
              <a:buSzPts val="18700"/>
              <a:buNone/>
              <a:defRPr sz="18700" b="1"/>
            </a:lvl4pPr>
            <a:lvl5pPr lvl="4" algn="ctr">
              <a:spcBef>
                <a:spcPts val="0"/>
              </a:spcBef>
              <a:spcAft>
                <a:spcPts val="0"/>
              </a:spcAft>
              <a:buSzPts val="18700"/>
              <a:buNone/>
              <a:defRPr sz="18700" b="1"/>
            </a:lvl5pPr>
            <a:lvl6pPr lvl="5" algn="ctr">
              <a:spcBef>
                <a:spcPts val="0"/>
              </a:spcBef>
              <a:spcAft>
                <a:spcPts val="0"/>
              </a:spcAft>
              <a:buSzPts val="18700"/>
              <a:buNone/>
              <a:defRPr sz="18700" b="1"/>
            </a:lvl6pPr>
            <a:lvl7pPr lvl="6" algn="ctr">
              <a:spcBef>
                <a:spcPts val="0"/>
              </a:spcBef>
              <a:spcAft>
                <a:spcPts val="0"/>
              </a:spcAft>
              <a:buSzPts val="18700"/>
              <a:buNone/>
              <a:defRPr sz="18700" b="1"/>
            </a:lvl7pPr>
            <a:lvl8pPr lvl="7" algn="ctr">
              <a:spcBef>
                <a:spcPts val="0"/>
              </a:spcBef>
              <a:spcAft>
                <a:spcPts val="0"/>
              </a:spcAft>
              <a:buSzPts val="18700"/>
              <a:buNone/>
              <a:defRPr sz="18700" b="1"/>
            </a:lvl8pPr>
            <a:lvl9pPr lvl="8" algn="ctr">
              <a:spcBef>
                <a:spcPts val="0"/>
              </a:spcBef>
              <a:spcAft>
                <a:spcPts val="0"/>
              </a:spcAft>
              <a:buSzPts val="18700"/>
              <a:buNone/>
              <a:defRPr sz="18700" b="1"/>
            </a:lvl9pPr>
          </a:lstStyle>
          <a:p>
            <a:r>
              <a:t>xx%</a:t>
            </a:r>
          </a:p>
        </p:txBody>
      </p:sp>
      <p:sp>
        <p:nvSpPr>
          <p:cNvPr id="51" name="Google Shape;51;p11"/>
          <p:cNvSpPr txBox="1">
            <a:spLocks noGrp="1"/>
          </p:cNvSpPr>
          <p:nvPr>
            <p:ph type="body" idx="1"/>
          </p:nvPr>
        </p:nvSpPr>
        <p:spPr>
          <a:xfrm>
            <a:off x="415600" y="4304567"/>
            <a:ext cx="11360700" cy="1734300"/>
          </a:xfrm>
          <a:prstGeom prst="rect">
            <a:avLst/>
          </a:prstGeom>
        </p:spPr>
        <p:txBody>
          <a:bodyPr spcFirstLastPara="1" wrap="square" lIns="121900" tIns="121900" rIns="121900" bIns="121900" anchor="t" anchorCtr="0">
            <a:noAutofit/>
          </a:bodyPr>
          <a:lstStyle>
            <a:lvl1pPr marL="457200" lvl="0" indent="-381000" algn="ctr">
              <a:spcBef>
                <a:spcPts val="0"/>
              </a:spcBef>
              <a:spcAft>
                <a:spcPts val="0"/>
              </a:spcAft>
              <a:buSzPts val="2400"/>
              <a:buChar char="●"/>
              <a:defRPr/>
            </a:lvl1pPr>
            <a:lvl2pPr marL="914400" lvl="1" indent="-349250" algn="ctr">
              <a:spcBef>
                <a:spcPts val="2100"/>
              </a:spcBef>
              <a:spcAft>
                <a:spcPts val="0"/>
              </a:spcAft>
              <a:buSzPts val="1900"/>
              <a:buChar char="○"/>
              <a:defRPr/>
            </a:lvl2pPr>
            <a:lvl3pPr marL="1371600" lvl="2" indent="-349250" algn="ctr">
              <a:spcBef>
                <a:spcPts val="2100"/>
              </a:spcBef>
              <a:spcAft>
                <a:spcPts val="0"/>
              </a:spcAft>
              <a:buSzPts val="1900"/>
              <a:buChar char="■"/>
              <a:defRPr/>
            </a:lvl3pPr>
            <a:lvl4pPr marL="1828800" lvl="3" indent="-349250" algn="ctr">
              <a:spcBef>
                <a:spcPts val="2100"/>
              </a:spcBef>
              <a:spcAft>
                <a:spcPts val="0"/>
              </a:spcAft>
              <a:buSzPts val="1900"/>
              <a:buChar char="●"/>
              <a:defRPr/>
            </a:lvl4pPr>
            <a:lvl5pPr marL="2286000" lvl="4" indent="-349250" algn="ctr">
              <a:spcBef>
                <a:spcPts val="2100"/>
              </a:spcBef>
              <a:spcAft>
                <a:spcPts val="0"/>
              </a:spcAft>
              <a:buSzPts val="1900"/>
              <a:buChar char="○"/>
              <a:defRPr/>
            </a:lvl5pPr>
            <a:lvl6pPr marL="2743200" lvl="5" indent="-349250" algn="ctr">
              <a:spcBef>
                <a:spcPts val="2100"/>
              </a:spcBef>
              <a:spcAft>
                <a:spcPts val="0"/>
              </a:spcAft>
              <a:buSzPts val="1900"/>
              <a:buChar char="■"/>
              <a:defRPr/>
            </a:lvl6pPr>
            <a:lvl7pPr marL="3200400" lvl="6" indent="-349250" algn="ctr">
              <a:spcBef>
                <a:spcPts val="2100"/>
              </a:spcBef>
              <a:spcAft>
                <a:spcPts val="0"/>
              </a:spcAft>
              <a:buSzPts val="1900"/>
              <a:buChar char="●"/>
              <a:defRPr/>
            </a:lvl7pPr>
            <a:lvl8pPr marL="3657600" lvl="7" indent="-349250" algn="ctr">
              <a:spcBef>
                <a:spcPts val="2100"/>
              </a:spcBef>
              <a:spcAft>
                <a:spcPts val="0"/>
              </a:spcAft>
              <a:buSzPts val="1900"/>
              <a:buChar char="○"/>
              <a:defRPr/>
            </a:lvl8pPr>
            <a:lvl9pPr marL="4114800" lvl="8" indent="-349250" algn="ctr">
              <a:spcBef>
                <a:spcPts val="2100"/>
              </a:spcBef>
              <a:spcAft>
                <a:spcPts val="2100"/>
              </a:spcAft>
              <a:buSzPts val="1900"/>
              <a:buChar char="■"/>
              <a:defRPr/>
            </a:lvl9pPr>
          </a:lstStyle>
          <a:p>
            <a:endParaRPr/>
          </a:p>
        </p:txBody>
      </p:sp>
      <p:sp>
        <p:nvSpPr>
          <p:cNvPr id="52" name="Google Shape;52;p1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5"/>
        <p:cNvGrpSpPr/>
        <p:nvPr/>
      </p:nvGrpSpPr>
      <p:grpSpPr>
        <a:xfrm>
          <a:off x="0" y="0"/>
          <a:ext cx="0" cy="0"/>
          <a:chOff x="0" y="0"/>
          <a:chExt cx="0" cy="0"/>
        </a:xfrm>
      </p:grpSpPr>
      <p:sp>
        <p:nvSpPr>
          <p:cNvPr id="56" name="Google Shape;56;p1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57" name="Google Shape;57;p1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2100"/>
              </a:spcBef>
              <a:spcAft>
                <a:spcPts val="0"/>
              </a:spcAft>
              <a:buClr>
                <a:schemeClr val="dk1"/>
              </a:buClr>
              <a:buSzPts val="1800"/>
              <a:buChar char="○"/>
              <a:defRPr/>
            </a:lvl2pPr>
            <a:lvl3pPr marL="1371600" lvl="2" indent="-342900" algn="l" rtl="0">
              <a:lnSpc>
                <a:spcPct val="90000"/>
              </a:lnSpc>
              <a:spcBef>
                <a:spcPts val="2100"/>
              </a:spcBef>
              <a:spcAft>
                <a:spcPts val="0"/>
              </a:spcAft>
              <a:buClr>
                <a:schemeClr val="dk1"/>
              </a:buClr>
              <a:buSzPts val="1800"/>
              <a:buChar char="■"/>
              <a:defRPr/>
            </a:lvl3pPr>
            <a:lvl4pPr marL="1828800" lvl="3" indent="-342900" algn="l" rtl="0">
              <a:lnSpc>
                <a:spcPct val="90000"/>
              </a:lnSpc>
              <a:spcBef>
                <a:spcPts val="2100"/>
              </a:spcBef>
              <a:spcAft>
                <a:spcPts val="0"/>
              </a:spcAft>
              <a:buClr>
                <a:schemeClr val="dk1"/>
              </a:buClr>
              <a:buSzPts val="1800"/>
              <a:buChar char="●"/>
              <a:defRPr/>
            </a:lvl4pPr>
            <a:lvl5pPr marL="2286000" lvl="4" indent="-342900" algn="l" rtl="0">
              <a:lnSpc>
                <a:spcPct val="90000"/>
              </a:lnSpc>
              <a:spcBef>
                <a:spcPts val="2100"/>
              </a:spcBef>
              <a:spcAft>
                <a:spcPts val="0"/>
              </a:spcAft>
              <a:buClr>
                <a:schemeClr val="dk1"/>
              </a:buClr>
              <a:buSzPts val="1800"/>
              <a:buChar char="○"/>
              <a:defRPr/>
            </a:lvl5pPr>
            <a:lvl6pPr marL="2743200" lvl="5" indent="-342900" algn="l" rtl="0">
              <a:lnSpc>
                <a:spcPct val="90000"/>
              </a:lnSpc>
              <a:spcBef>
                <a:spcPts val="2100"/>
              </a:spcBef>
              <a:spcAft>
                <a:spcPts val="0"/>
              </a:spcAft>
              <a:buClr>
                <a:schemeClr val="dk1"/>
              </a:buClr>
              <a:buSzPts val="1800"/>
              <a:buChar char="■"/>
              <a:defRPr/>
            </a:lvl6pPr>
            <a:lvl7pPr marL="3200400" lvl="6" indent="-342900" algn="l" rtl="0">
              <a:lnSpc>
                <a:spcPct val="90000"/>
              </a:lnSpc>
              <a:spcBef>
                <a:spcPts val="2100"/>
              </a:spcBef>
              <a:spcAft>
                <a:spcPts val="0"/>
              </a:spcAft>
              <a:buClr>
                <a:schemeClr val="dk1"/>
              </a:buClr>
              <a:buSzPts val="1800"/>
              <a:buChar char="●"/>
              <a:defRPr/>
            </a:lvl7pPr>
            <a:lvl8pPr marL="3657600" lvl="7" indent="-342900" algn="l" rtl="0">
              <a:lnSpc>
                <a:spcPct val="90000"/>
              </a:lnSpc>
              <a:spcBef>
                <a:spcPts val="2100"/>
              </a:spcBef>
              <a:spcAft>
                <a:spcPts val="0"/>
              </a:spcAft>
              <a:buClr>
                <a:schemeClr val="dk1"/>
              </a:buClr>
              <a:buSzPts val="1800"/>
              <a:buChar char="○"/>
              <a:defRPr/>
            </a:lvl8pPr>
            <a:lvl9pPr marL="4114800" lvl="8" indent="-342900" algn="l" rtl="0">
              <a:lnSpc>
                <a:spcPct val="90000"/>
              </a:lnSpc>
              <a:spcBef>
                <a:spcPts val="2100"/>
              </a:spcBef>
              <a:spcAft>
                <a:spcPts val="2100"/>
              </a:spcAft>
              <a:buClr>
                <a:schemeClr val="dk1"/>
              </a:buClr>
              <a:buSzPts val="1800"/>
              <a:buChar char="■"/>
              <a:defRPr/>
            </a:lvl9pPr>
          </a:lstStyle>
          <a:p>
            <a:endParaRPr/>
          </a:p>
        </p:txBody>
      </p:sp>
      <p:sp>
        <p:nvSpPr>
          <p:cNvPr id="58" name="Google Shape;58;p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9" name="Google Shape;59;p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0" name="Google Shape;60;p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855912" y="4796667"/>
            <a:ext cx="5205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683600" y="2524400"/>
            <a:ext cx="10824900" cy="2030400"/>
          </a:xfrm>
          <a:prstGeom prst="rect">
            <a:avLst/>
          </a:prstGeom>
        </p:spPr>
        <p:txBody>
          <a:bodyPr spcFirstLastPara="1" wrap="square" lIns="121900" tIns="121900" rIns="121900" bIns="121900" anchor="b" anchorCtr="0">
            <a:noAutofit/>
          </a:bodyPr>
          <a:lstStyle>
            <a:lvl1pPr lvl="0">
              <a:spcBef>
                <a:spcPts val="0"/>
              </a:spcBef>
              <a:spcAft>
                <a:spcPts val="0"/>
              </a:spcAft>
              <a:buClr>
                <a:schemeClr val="accent1"/>
              </a:buClr>
              <a:buSzPts val="8000"/>
              <a:buNone/>
              <a:defRPr sz="8000">
                <a:solidFill>
                  <a:schemeClr val="accent1"/>
                </a:solidFill>
              </a:defRPr>
            </a:lvl1pPr>
            <a:lvl2pPr lvl="1">
              <a:spcBef>
                <a:spcPts val="0"/>
              </a:spcBef>
              <a:spcAft>
                <a:spcPts val="0"/>
              </a:spcAft>
              <a:buClr>
                <a:schemeClr val="accent1"/>
              </a:buClr>
              <a:buSzPts val="8000"/>
              <a:buNone/>
              <a:defRPr sz="8000">
                <a:solidFill>
                  <a:schemeClr val="accent1"/>
                </a:solidFill>
              </a:defRPr>
            </a:lvl2pPr>
            <a:lvl3pPr lvl="2">
              <a:spcBef>
                <a:spcPts val="0"/>
              </a:spcBef>
              <a:spcAft>
                <a:spcPts val="0"/>
              </a:spcAft>
              <a:buClr>
                <a:schemeClr val="accent1"/>
              </a:buClr>
              <a:buSzPts val="8000"/>
              <a:buNone/>
              <a:defRPr sz="8000">
                <a:solidFill>
                  <a:schemeClr val="accent1"/>
                </a:solidFill>
              </a:defRPr>
            </a:lvl3pPr>
            <a:lvl4pPr lvl="3">
              <a:spcBef>
                <a:spcPts val="0"/>
              </a:spcBef>
              <a:spcAft>
                <a:spcPts val="0"/>
              </a:spcAft>
              <a:buClr>
                <a:schemeClr val="accent1"/>
              </a:buClr>
              <a:buSzPts val="8000"/>
              <a:buNone/>
              <a:defRPr sz="8000">
                <a:solidFill>
                  <a:schemeClr val="accent1"/>
                </a:solidFill>
              </a:defRPr>
            </a:lvl4pPr>
            <a:lvl5pPr lvl="4">
              <a:spcBef>
                <a:spcPts val="0"/>
              </a:spcBef>
              <a:spcAft>
                <a:spcPts val="0"/>
              </a:spcAft>
              <a:buClr>
                <a:schemeClr val="accent1"/>
              </a:buClr>
              <a:buSzPts val="8000"/>
              <a:buNone/>
              <a:defRPr sz="8000">
                <a:solidFill>
                  <a:schemeClr val="accent1"/>
                </a:solidFill>
              </a:defRPr>
            </a:lvl5pPr>
            <a:lvl6pPr lvl="5">
              <a:spcBef>
                <a:spcPts val="0"/>
              </a:spcBef>
              <a:spcAft>
                <a:spcPts val="0"/>
              </a:spcAft>
              <a:buClr>
                <a:schemeClr val="accent1"/>
              </a:buClr>
              <a:buSzPts val="8000"/>
              <a:buNone/>
              <a:defRPr sz="8000">
                <a:solidFill>
                  <a:schemeClr val="accent1"/>
                </a:solidFill>
              </a:defRPr>
            </a:lvl6pPr>
            <a:lvl7pPr lvl="6">
              <a:spcBef>
                <a:spcPts val="0"/>
              </a:spcBef>
              <a:spcAft>
                <a:spcPts val="0"/>
              </a:spcAft>
              <a:buClr>
                <a:schemeClr val="accent1"/>
              </a:buClr>
              <a:buSzPts val="8000"/>
              <a:buNone/>
              <a:defRPr sz="8000">
                <a:solidFill>
                  <a:schemeClr val="accent1"/>
                </a:solidFill>
              </a:defRPr>
            </a:lvl7pPr>
            <a:lvl8pPr lvl="7">
              <a:spcBef>
                <a:spcPts val="0"/>
              </a:spcBef>
              <a:spcAft>
                <a:spcPts val="0"/>
              </a:spcAft>
              <a:buClr>
                <a:schemeClr val="accent1"/>
              </a:buClr>
              <a:buSzPts val="8000"/>
              <a:buNone/>
              <a:defRPr sz="8000">
                <a:solidFill>
                  <a:schemeClr val="accent1"/>
                </a:solidFill>
              </a:defRPr>
            </a:lvl8pPr>
            <a:lvl9pPr lvl="8">
              <a:spcBef>
                <a:spcPts val="0"/>
              </a:spcBef>
              <a:spcAft>
                <a:spcPts val="0"/>
              </a:spcAft>
              <a:buClr>
                <a:schemeClr val="accent1"/>
              </a:buClr>
              <a:buSzPts val="8000"/>
              <a:buNone/>
              <a:defRPr sz="8000">
                <a:solidFill>
                  <a:schemeClr val="accent1"/>
                </a:solidFill>
              </a:defRPr>
            </a:lvl9pPr>
          </a:lstStyle>
          <a:p>
            <a:endParaRPr/>
          </a:p>
        </p:txBody>
      </p:sp>
      <p:sp>
        <p:nvSpPr>
          <p:cNvPr id="18" name="Google Shape;18;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6727600"/>
            <a:ext cx="12192000" cy="1305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15600" y="593367"/>
            <a:ext cx="11360700" cy="817500"/>
          </a:xfrm>
          <a:prstGeom prst="rect">
            <a:avLst/>
          </a:prstGeom>
        </p:spPr>
        <p:txBody>
          <a:bodyPr spcFirstLastPara="1" wrap="square" lIns="121900" tIns="121900" rIns="121900" bIns="121900" anchor="t"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22" name="Google Shape;22;p4"/>
          <p:cNvSpPr txBox="1">
            <a:spLocks noGrp="1"/>
          </p:cNvSpPr>
          <p:nvPr>
            <p:ph type="body" idx="1"/>
          </p:nvPr>
        </p:nvSpPr>
        <p:spPr>
          <a:xfrm>
            <a:off x="415600" y="1562133"/>
            <a:ext cx="11360700" cy="4529700"/>
          </a:xfrm>
          <a:prstGeom prst="rect">
            <a:avLst/>
          </a:prstGeom>
        </p:spPr>
        <p:txBody>
          <a:bodyPr spcFirstLastPara="1" wrap="square" lIns="121900" tIns="121900" rIns="121900" bIns="121900" anchor="t" anchorCtr="0">
            <a:noAutofit/>
          </a:bodyPr>
          <a:lstStyle>
            <a:lvl1pPr marL="457200" lvl="0" indent="-381000">
              <a:spcBef>
                <a:spcPts val="0"/>
              </a:spcBef>
              <a:spcAft>
                <a:spcPts val="0"/>
              </a:spcAft>
              <a:buSzPts val="24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3" name="Google Shape;23;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415600" y="593367"/>
            <a:ext cx="11360700" cy="817500"/>
          </a:xfrm>
          <a:prstGeom prst="rect">
            <a:avLst/>
          </a:prstGeom>
        </p:spPr>
        <p:txBody>
          <a:bodyPr spcFirstLastPara="1" wrap="square" lIns="121900" tIns="121900" rIns="121900" bIns="121900" anchor="t"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26" name="Google Shape;26;p5"/>
          <p:cNvSpPr txBox="1">
            <a:spLocks noGrp="1"/>
          </p:cNvSpPr>
          <p:nvPr>
            <p:ph type="body" idx="1"/>
          </p:nvPr>
        </p:nvSpPr>
        <p:spPr>
          <a:xfrm>
            <a:off x="415600" y="1562233"/>
            <a:ext cx="5333100" cy="45297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7" name="Google Shape;27;p5"/>
          <p:cNvSpPr txBox="1">
            <a:spLocks noGrp="1"/>
          </p:cNvSpPr>
          <p:nvPr>
            <p:ph type="body" idx="2"/>
          </p:nvPr>
        </p:nvSpPr>
        <p:spPr>
          <a:xfrm>
            <a:off x="6443200" y="1562233"/>
            <a:ext cx="5333100" cy="45297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8" name="Google Shape;28;p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415600" y="593367"/>
            <a:ext cx="11360700" cy="817500"/>
          </a:xfrm>
          <a:prstGeom prst="rect">
            <a:avLst/>
          </a:prstGeom>
        </p:spPr>
        <p:txBody>
          <a:bodyPr spcFirstLastPara="1" wrap="square" lIns="121900" tIns="121900" rIns="121900" bIns="121900" anchor="t"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31" name="Google Shape;31;p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415600" y="740800"/>
            <a:ext cx="3744000" cy="1007700"/>
          </a:xfrm>
          <a:prstGeom prst="rect">
            <a:avLst/>
          </a:prstGeom>
        </p:spPr>
        <p:txBody>
          <a:bodyPr spcFirstLastPara="1" wrap="square" lIns="121900" tIns="121900" rIns="121900" bIns="121900" anchor="b" anchorCtr="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34" name="Google Shape;34;p7"/>
          <p:cNvSpPr txBox="1">
            <a:spLocks noGrp="1"/>
          </p:cNvSpPr>
          <p:nvPr>
            <p:ph type="body" idx="1"/>
          </p:nvPr>
        </p:nvSpPr>
        <p:spPr>
          <a:xfrm>
            <a:off x="415600" y="1852800"/>
            <a:ext cx="3744000" cy="42393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5" name="Google Shape;35;p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653667" y="701800"/>
            <a:ext cx="7472100" cy="5454300"/>
          </a:xfrm>
          <a:prstGeom prst="rect">
            <a:avLst/>
          </a:prstGeom>
        </p:spPr>
        <p:txBody>
          <a:bodyPr spcFirstLastPara="1" wrap="square" lIns="121900" tIns="121900" rIns="121900" bIns="121900" anchor="ctr" anchorCtr="0">
            <a:noAutofit/>
          </a:bodyPr>
          <a:lstStyle>
            <a:lvl1pPr lvl="0">
              <a:spcBef>
                <a:spcPts val="0"/>
              </a:spcBef>
              <a:spcAft>
                <a:spcPts val="0"/>
              </a:spcAft>
              <a:buClr>
                <a:schemeClr val="accent1"/>
              </a:buClr>
              <a:buSzPts val="7200"/>
              <a:buNone/>
              <a:defRPr sz="7200">
                <a:solidFill>
                  <a:schemeClr val="accent1"/>
                </a:solidFill>
              </a:defRPr>
            </a:lvl1pPr>
            <a:lvl2pPr lvl="1">
              <a:spcBef>
                <a:spcPts val="0"/>
              </a:spcBef>
              <a:spcAft>
                <a:spcPts val="0"/>
              </a:spcAft>
              <a:buClr>
                <a:schemeClr val="accent1"/>
              </a:buClr>
              <a:buSzPts val="7200"/>
              <a:buNone/>
              <a:defRPr sz="7200">
                <a:solidFill>
                  <a:schemeClr val="accent1"/>
                </a:solidFill>
              </a:defRPr>
            </a:lvl2pPr>
            <a:lvl3pPr lvl="2">
              <a:spcBef>
                <a:spcPts val="0"/>
              </a:spcBef>
              <a:spcAft>
                <a:spcPts val="0"/>
              </a:spcAft>
              <a:buClr>
                <a:schemeClr val="accent1"/>
              </a:buClr>
              <a:buSzPts val="7200"/>
              <a:buNone/>
              <a:defRPr sz="7200">
                <a:solidFill>
                  <a:schemeClr val="accent1"/>
                </a:solidFill>
              </a:defRPr>
            </a:lvl3pPr>
            <a:lvl4pPr lvl="3">
              <a:spcBef>
                <a:spcPts val="0"/>
              </a:spcBef>
              <a:spcAft>
                <a:spcPts val="0"/>
              </a:spcAft>
              <a:buClr>
                <a:schemeClr val="accent1"/>
              </a:buClr>
              <a:buSzPts val="7200"/>
              <a:buNone/>
              <a:defRPr sz="7200">
                <a:solidFill>
                  <a:schemeClr val="accent1"/>
                </a:solidFill>
              </a:defRPr>
            </a:lvl4pPr>
            <a:lvl5pPr lvl="4">
              <a:spcBef>
                <a:spcPts val="0"/>
              </a:spcBef>
              <a:spcAft>
                <a:spcPts val="0"/>
              </a:spcAft>
              <a:buClr>
                <a:schemeClr val="accent1"/>
              </a:buClr>
              <a:buSzPts val="7200"/>
              <a:buNone/>
              <a:defRPr sz="7200">
                <a:solidFill>
                  <a:schemeClr val="accent1"/>
                </a:solidFill>
              </a:defRPr>
            </a:lvl5pPr>
            <a:lvl6pPr lvl="5">
              <a:spcBef>
                <a:spcPts val="0"/>
              </a:spcBef>
              <a:spcAft>
                <a:spcPts val="0"/>
              </a:spcAft>
              <a:buClr>
                <a:schemeClr val="accent1"/>
              </a:buClr>
              <a:buSzPts val="7200"/>
              <a:buNone/>
              <a:defRPr sz="7200">
                <a:solidFill>
                  <a:schemeClr val="accent1"/>
                </a:solidFill>
              </a:defRPr>
            </a:lvl6pPr>
            <a:lvl7pPr lvl="6">
              <a:spcBef>
                <a:spcPts val="0"/>
              </a:spcBef>
              <a:spcAft>
                <a:spcPts val="0"/>
              </a:spcAft>
              <a:buClr>
                <a:schemeClr val="accent1"/>
              </a:buClr>
              <a:buSzPts val="7200"/>
              <a:buNone/>
              <a:defRPr sz="7200">
                <a:solidFill>
                  <a:schemeClr val="accent1"/>
                </a:solidFill>
              </a:defRPr>
            </a:lvl7pPr>
            <a:lvl8pPr lvl="7">
              <a:spcBef>
                <a:spcPts val="0"/>
              </a:spcBef>
              <a:spcAft>
                <a:spcPts val="0"/>
              </a:spcAft>
              <a:buClr>
                <a:schemeClr val="accent1"/>
              </a:buClr>
              <a:buSzPts val="7200"/>
              <a:buNone/>
              <a:defRPr sz="7200">
                <a:solidFill>
                  <a:schemeClr val="accent1"/>
                </a:solidFill>
              </a:defRPr>
            </a:lvl8pPr>
            <a:lvl9pPr lvl="8">
              <a:spcBef>
                <a:spcPts val="0"/>
              </a:spcBef>
              <a:spcAft>
                <a:spcPts val="0"/>
              </a:spcAft>
              <a:buClr>
                <a:schemeClr val="accent1"/>
              </a:buClr>
              <a:buSzPts val="7200"/>
              <a:buNone/>
              <a:defRPr sz="7200">
                <a:solidFill>
                  <a:schemeClr val="accent1"/>
                </a:solidFill>
              </a:defRPr>
            </a:lvl9pPr>
          </a:lstStyle>
          <a:p>
            <a:endParaRPr/>
          </a:p>
        </p:txBody>
      </p:sp>
      <p:sp>
        <p:nvSpPr>
          <p:cNvPr id="38" name="Google Shape;38;p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6096000" y="-33"/>
            <a:ext cx="6096000" cy="6858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6706233" y="5994000"/>
            <a:ext cx="9153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354000" y="1843133"/>
            <a:ext cx="5393700" cy="1777500"/>
          </a:xfrm>
          <a:prstGeom prst="rect">
            <a:avLst/>
          </a:prstGeom>
        </p:spPr>
        <p:txBody>
          <a:bodyPr spcFirstLastPara="1" wrap="square" lIns="121900" tIns="121900" rIns="121900" bIns="121900" anchor="b" anchorCtr="0">
            <a:noAutofit/>
          </a:bodyPr>
          <a:lstStyle>
            <a:lvl1pPr lvl="0" algn="ctr">
              <a:spcBef>
                <a:spcPts val="0"/>
              </a:spcBef>
              <a:spcAft>
                <a:spcPts val="0"/>
              </a:spcAft>
              <a:buClr>
                <a:schemeClr val="lt2"/>
              </a:buClr>
              <a:buSzPts val="5600"/>
              <a:buNone/>
              <a:defRPr sz="5600">
                <a:solidFill>
                  <a:schemeClr val="lt2"/>
                </a:solidFill>
              </a:defRPr>
            </a:lvl1pPr>
            <a:lvl2pPr lvl="1" algn="ctr">
              <a:spcBef>
                <a:spcPts val="0"/>
              </a:spcBef>
              <a:spcAft>
                <a:spcPts val="0"/>
              </a:spcAft>
              <a:buClr>
                <a:schemeClr val="lt2"/>
              </a:buClr>
              <a:buSzPts val="5600"/>
              <a:buNone/>
              <a:defRPr sz="5600">
                <a:solidFill>
                  <a:schemeClr val="lt2"/>
                </a:solidFill>
              </a:defRPr>
            </a:lvl2pPr>
            <a:lvl3pPr lvl="2" algn="ctr">
              <a:spcBef>
                <a:spcPts val="0"/>
              </a:spcBef>
              <a:spcAft>
                <a:spcPts val="0"/>
              </a:spcAft>
              <a:buClr>
                <a:schemeClr val="lt2"/>
              </a:buClr>
              <a:buSzPts val="5600"/>
              <a:buNone/>
              <a:defRPr sz="5600">
                <a:solidFill>
                  <a:schemeClr val="lt2"/>
                </a:solidFill>
              </a:defRPr>
            </a:lvl3pPr>
            <a:lvl4pPr lvl="3" algn="ctr">
              <a:spcBef>
                <a:spcPts val="0"/>
              </a:spcBef>
              <a:spcAft>
                <a:spcPts val="0"/>
              </a:spcAft>
              <a:buClr>
                <a:schemeClr val="lt2"/>
              </a:buClr>
              <a:buSzPts val="5600"/>
              <a:buNone/>
              <a:defRPr sz="5600">
                <a:solidFill>
                  <a:schemeClr val="lt2"/>
                </a:solidFill>
              </a:defRPr>
            </a:lvl4pPr>
            <a:lvl5pPr lvl="4" algn="ctr">
              <a:spcBef>
                <a:spcPts val="0"/>
              </a:spcBef>
              <a:spcAft>
                <a:spcPts val="0"/>
              </a:spcAft>
              <a:buClr>
                <a:schemeClr val="lt2"/>
              </a:buClr>
              <a:buSzPts val="5600"/>
              <a:buNone/>
              <a:defRPr sz="5600">
                <a:solidFill>
                  <a:schemeClr val="lt2"/>
                </a:solidFill>
              </a:defRPr>
            </a:lvl5pPr>
            <a:lvl6pPr lvl="5" algn="ctr">
              <a:spcBef>
                <a:spcPts val="0"/>
              </a:spcBef>
              <a:spcAft>
                <a:spcPts val="0"/>
              </a:spcAft>
              <a:buClr>
                <a:schemeClr val="lt2"/>
              </a:buClr>
              <a:buSzPts val="5600"/>
              <a:buNone/>
              <a:defRPr sz="5600">
                <a:solidFill>
                  <a:schemeClr val="lt2"/>
                </a:solidFill>
              </a:defRPr>
            </a:lvl6pPr>
            <a:lvl7pPr lvl="6" algn="ctr">
              <a:spcBef>
                <a:spcPts val="0"/>
              </a:spcBef>
              <a:spcAft>
                <a:spcPts val="0"/>
              </a:spcAft>
              <a:buClr>
                <a:schemeClr val="lt2"/>
              </a:buClr>
              <a:buSzPts val="5600"/>
              <a:buNone/>
              <a:defRPr sz="5600">
                <a:solidFill>
                  <a:schemeClr val="lt2"/>
                </a:solidFill>
              </a:defRPr>
            </a:lvl7pPr>
            <a:lvl8pPr lvl="7" algn="ctr">
              <a:spcBef>
                <a:spcPts val="0"/>
              </a:spcBef>
              <a:spcAft>
                <a:spcPts val="0"/>
              </a:spcAft>
              <a:buClr>
                <a:schemeClr val="lt2"/>
              </a:buClr>
              <a:buSzPts val="5600"/>
              <a:buNone/>
              <a:defRPr sz="5600">
                <a:solidFill>
                  <a:schemeClr val="lt2"/>
                </a:solidFill>
              </a:defRPr>
            </a:lvl8pPr>
            <a:lvl9pPr lvl="8" algn="ctr">
              <a:spcBef>
                <a:spcPts val="0"/>
              </a:spcBef>
              <a:spcAft>
                <a:spcPts val="0"/>
              </a:spcAft>
              <a:buClr>
                <a:schemeClr val="lt2"/>
              </a:buClr>
              <a:buSzPts val="5600"/>
              <a:buNone/>
              <a:defRPr sz="5600">
                <a:solidFill>
                  <a:schemeClr val="lt2"/>
                </a:solidFill>
              </a:defRPr>
            </a:lvl9pPr>
          </a:lstStyle>
          <a:p>
            <a:endParaRPr/>
          </a:p>
        </p:txBody>
      </p:sp>
      <p:sp>
        <p:nvSpPr>
          <p:cNvPr id="43" name="Google Shape;43;p9"/>
          <p:cNvSpPr txBox="1">
            <a:spLocks noGrp="1"/>
          </p:cNvSpPr>
          <p:nvPr>
            <p:ph type="subTitle" idx="1"/>
          </p:nvPr>
        </p:nvSpPr>
        <p:spPr>
          <a:xfrm>
            <a:off x="354000" y="3692001"/>
            <a:ext cx="5393700" cy="1794000"/>
          </a:xfrm>
          <a:prstGeom prst="rect">
            <a:avLst/>
          </a:prstGeom>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4" name="Google Shape;44;p9"/>
          <p:cNvSpPr txBox="1">
            <a:spLocks noGrp="1"/>
          </p:cNvSpPr>
          <p:nvPr>
            <p:ph type="body" idx="2"/>
          </p:nvPr>
        </p:nvSpPr>
        <p:spPr>
          <a:xfrm>
            <a:off x="6586000" y="965600"/>
            <a:ext cx="5115900" cy="4926900"/>
          </a:xfrm>
          <a:prstGeom prst="rect">
            <a:avLst/>
          </a:prstGeom>
        </p:spPr>
        <p:txBody>
          <a:bodyPr spcFirstLastPara="1" wrap="square" lIns="121900" tIns="121900" rIns="121900" bIns="121900" anchor="ctr" anchorCtr="0">
            <a:noAutofit/>
          </a:bodyPr>
          <a:lstStyle>
            <a:lvl1pPr marL="457200" lvl="0" indent="-381000">
              <a:spcBef>
                <a:spcPts val="0"/>
              </a:spcBef>
              <a:spcAft>
                <a:spcPts val="0"/>
              </a:spcAft>
              <a:buClr>
                <a:schemeClr val="accent1"/>
              </a:buClr>
              <a:buSzPts val="2400"/>
              <a:buChar char="●"/>
              <a:defRPr>
                <a:solidFill>
                  <a:schemeClr val="accent1"/>
                </a:solidFill>
              </a:defRPr>
            </a:lvl1pPr>
            <a:lvl2pPr marL="914400" lvl="1" indent="-349250">
              <a:spcBef>
                <a:spcPts val="2100"/>
              </a:spcBef>
              <a:spcAft>
                <a:spcPts val="0"/>
              </a:spcAft>
              <a:buClr>
                <a:schemeClr val="accent1"/>
              </a:buClr>
              <a:buSzPts val="1900"/>
              <a:buChar char="○"/>
              <a:defRPr>
                <a:solidFill>
                  <a:schemeClr val="accent1"/>
                </a:solidFill>
              </a:defRPr>
            </a:lvl2pPr>
            <a:lvl3pPr marL="1371600" lvl="2" indent="-349250">
              <a:spcBef>
                <a:spcPts val="2100"/>
              </a:spcBef>
              <a:spcAft>
                <a:spcPts val="0"/>
              </a:spcAft>
              <a:buClr>
                <a:schemeClr val="accent1"/>
              </a:buClr>
              <a:buSzPts val="1900"/>
              <a:buChar char="■"/>
              <a:defRPr>
                <a:solidFill>
                  <a:schemeClr val="accent1"/>
                </a:solidFill>
              </a:defRPr>
            </a:lvl3pPr>
            <a:lvl4pPr marL="1828800" lvl="3" indent="-349250">
              <a:spcBef>
                <a:spcPts val="2100"/>
              </a:spcBef>
              <a:spcAft>
                <a:spcPts val="0"/>
              </a:spcAft>
              <a:buClr>
                <a:schemeClr val="accent1"/>
              </a:buClr>
              <a:buSzPts val="1900"/>
              <a:buChar char="●"/>
              <a:defRPr>
                <a:solidFill>
                  <a:schemeClr val="accent1"/>
                </a:solidFill>
              </a:defRPr>
            </a:lvl4pPr>
            <a:lvl5pPr marL="2286000" lvl="4" indent="-349250">
              <a:spcBef>
                <a:spcPts val="2100"/>
              </a:spcBef>
              <a:spcAft>
                <a:spcPts val="0"/>
              </a:spcAft>
              <a:buClr>
                <a:schemeClr val="accent1"/>
              </a:buClr>
              <a:buSzPts val="1900"/>
              <a:buChar char="○"/>
              <a:defRPr>
                <a:solidFill>
                  <a:schemeClr val="accent1"/>
                </a:solidFill>
              </a:defRPr>
            </a:lvl5pPr>
            <a:lvl6pPr marL="2743200" lvl="5" indent="-349250">
              <a:spcBef>
                <a:spcPts val="2100"/>
              </a:spcBef>
              <a:spcAft>
                <a:spcPts val="0"/>
              </a:spcAft>
              <a:buClr>
                <a:schemeClr val="accent1"/>
              </a:buClr>
              <a:buSzPts val="1900"/>
              <a:buChar char="■"/>
              <a:defRPr>
                <a:solidFill>
                  <a:schemeClr val="accent1"/>
                </a:solidFill>
              </a:defRPr>
            </a:lvl6pPr>
            <a:lvl7pPr marL="3200400" lvl="6" indent="-349250">
              <a:spcBef>
                <a:spcPts val="2100"/>
              </a:spcBef>
              <a:spcAft>
                <a:spcPts val="0"/>
              </a:spcAft>
              <a:buClr>
                <a:schemeClr val="accent1"/>
              </a:buClr>
              <a:buSzPts val="1900"/>
              <a:buChar char="●"/>
              <a:defRPr>
                <a:solidFill>
                  <a:schemeClr val="accent1"/>
                </a:solidFill>
              </a:defRPr>
            </a:lvl7pPr>
            <a:lvl8pPr marL="3657600" lvl="7" indent="-349250">
              <a:spcBef>
                <a:spcPts val="2100"/>
              </a:spcBef>
              <a:spcAft>
                <a:spcPts val="0"/>
              </a:spcAft>
              <a:buClr>
                <a:schemeClr val="accent1"/>
              </a:buClr>
              <a:buSzPts val="1900"/>
              <a:buChar char="○"/>
              <a:defRPr>
                <a:solidFill>
                  <a:schemeClr val="accent1"/>
                </a:solidFill>
              </a:defRPr>
            </a:lvl8pPr>
            <a:lvl9pPr marL="4114800" lvl="8" indent="-349250">
              <a:spcBef>
                <a:spcPts val="2100"/>
              </a:spcBef>
              <a:spcAft>
                <a:spcPts val="2100"/>
              </a:spcAft>
              <a:buClr>
                <a:schemeClr val="accent1"/>
              </a:buClr>
              <a:buSzPts val="1900"/>
              <a:buChar char="■"/>
              <a:defRPr>
                <a:solidFill>
                  <a:schemeClr val="accent1"/>
                </a:solidFill>
              </a:defRPr>
            </a:lvl9pPr>
          </a:lstStyle>
          <a:p>
            <a:endParaRPr/>
          </a:p>
        </p:txBody>
      </p:sp>
      <p:sp>
        <p:nvSpPr>
          <p:cNvPr id="45" name="Google Shape;45;p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415600" y="5640767"/>
            <a:ext cx="7998300" cy="806700"/>
          </a:xfrm>
          <a:prstGeom prst="rect">
            <a:avLst/>
          </a:prstGeom>
        </p:spPr>
        <p:txBody>
          <a:bodyPr spcFirstLastPara="1" wrap="square" lIns="121900" tIns="121900" rIns="121900" bIns="121900" anchor="ctr" anchorCtr="0">
            <a:noAutofit/>
          </a:bodyPr>
          <a:lstStyle>
            <a:lvl1pPr marL="457200" lvl="0" indent="-228600">
              <a:lnSpc>
                <a:spcPct val="100000"/>
              </a:lnSpc>
              <a:spcBef>
                <a:spcPts val="0"/>
              </a:spcBef>
              <a:spcAft>
                <a:spcPts val="0"/>
              </a:spcAft>
              <a:buSzPts val="2400"/>
              <a:buNone/>
              <a:defRPr/>
            </a:lvl1pPr>
          </a:lstStyle>
          <a:p>
            <a:endParaRPr/>
          </a:p>
        </p:txBody>
      </p:sp>
      <p:sp>
        <p:nvSpPr>
          <p:cNvPr id="48" name="Google Shape;48;p1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817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415600" y="1562133"/>
            <a:ext cx="11360700" cy="4529700"/>
          </a:xfrm>
          <a:prstGeom prst="rect">
            <a:avLst/>
          </a:prstGeom>
          <a:noFill/>
          <a:ln>
            <a:noFill/>
          </a:ln>
        </p:spPr>
        <p:txBody>
          <a:bodyPr spcFirstLastPara="1" wrap="square" lIns="121900" tIns="121900" rIns="121900" bIns="121900" anchor="t" anchorCtr="0">
            <a:noAutofit/>
          </a:bodyPr>
          <a:lstStyle>
            <a:lvl1pPr marL="457200" lvl="0" indent="-381000">
              <a:lnSpc>
                <a:spcPct val="115000"/>
              </a:lnSpc>
              <a:spcBef>
                <a:spcPts val="0"/>
              </a:spcBef>
              <a:spcAft>
                <a:spcPts val="0"/>
              </a:spcAft>
              <a:buClr>
                <a:schemeClr val="dk1"/>
              </a:buClr>
              <a:buSzPts val="2400"/>
              <a:buFont typeface="Old Standard TT"/>
              <a:buChar char="●"/>
              <a:defRPr sz="2400">
                <a:solidFill>
                  <a:schemeClr val="dk1"/>
                </a:solidFill>
                <a:latin typeface="Old Standard TT"/>
                <a:ea typeface="Old Standard TT"/>
                <a:cs typeface="Old Standard TT"/>
                <a:sym typeface="Old Standard TT"/>
              </a:defRPr>
            </a:lvl1pPr>
            <a:lvl2pPr marL="914400" lvl="1" indent="-349250">
              <a:lnSpc>
                <a:spcPct val="115000"/>
              </a:lnSpc>
              <a:spcBef>
                <a:spcPts val="210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2pPr>
            <a:lvl3pPr marL="1371600" lvl="2" indent="-349250">
              <a:lnSpc>
                <a:spcPct val="115000"/>
              </a:lnSpc>
              <a:spcBef>
                <a:spcPts val="210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3pPr>
            <a:lvl4pPr marL="1828800" lvl="3" indent="-349250">
              <a:lnSpc>
                <a:spcPct val="115000"/>
              </a:lnSpc>
              <a:spcBef>
                <a:spcPts val="210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4pPr>
            <a:lvl5pPr marL="2286000" lvl="4" indent="-349250">
              <a:lnSpc>
                <a:spcPct val="115000"/>
              </a:lnSpc>
              <a:spcBef>
                <a:spcPts val="210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5pPr>
            <a:lvl6pPr marL="2743200" lvl="5" indent="-349250">
              <a:lnSpc>
                <a:spcPct val="115000"/>
              </a:lnSpc>
              <a:spcBef>
                <a:spcPts val="210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6pPr>
            <a:lvl7pPr marL="3200400" lvl="6" indent="-349250">
              <a:lnSpc>
                <a:spcPct val="115000"/>
              </a:lnSpc>
              <a:spcBef>
                <a:spcPts val="210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7pPr>
            <a:lvl8pPr marL="3657600" lvl="7" indent="-349250">
              <a:lnSpc>
                <a:spcPct val="115000"/>
              </a:lnSpc>
              <a:spcBef>
                <a:spcPts val="210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8pPr>
            <a:lvl9pPr marL="4114800" lvl="8" indent="-349250">
              <a:lnSpc>
                <a:spcPct val="115000"/>
              </a:lnSpc>
              <a:spcBef>
                <a:spcPts val="2100"/>
              </a:spcBef>
              <a:spcAft>
                <a:spcPts val="210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1"/>
                </a:solidFill>
                <a:latin typeface="Old Standard TT"/>
                <a:ea typeface="Old Standard TT"/>
                <a:cs typeface="Old Standard TT"/>
                <a:sym typeface="Old Standard TT"/>
              </a:defRPr>
            </a:lvl1pPr>
            <a:lvl2pPr lvl="1" algn="r">
              <a:buNone/>
              <a:defRPr sz="1300">
                <a:solidFill>
                  <a:schemeClr val="dk1"/>
                </a:solidFill>
                <a:latin typeface="Old Standard TT"/>
                <a:ea typeface="Old Standard TT"/>
                <a:cs typeface="Old Standard TT"/>
                <a:sym typeface="Old Standard TT"/>
              </a:defRPr>
            </a:lvl2pPr>
            <a:lvl3pPr lvl="2" algn="r">
              <a:buNone/>
              <a:defRPr sz="1300">
                <a:solidFill>
                  <a:schemeClr val="dk1"/>
                </a:solidFill>
                <a:latin typeface="Old Standard TT"/>
                <a:ea typeface="Old Standard TT"/>
                <a:cs typeface="Old Standard TT"/>
                <a:sym typeface="Old Standard TT"/>
              </a:defRPr>
            </a:lvl3pPr>
            <a:lvl4pPr lvl="3" algn="r">
              <a:buNone/>
              <a:defRPr sz="1300">
                <a:solidFill>
                  <a:schemeClr val="dk1"/>
                </a:solidFill>
                <a:latin typeface="Old Standard TT"/>
                <a:ea typeface="Old Standard TT"/>
                <a:cs typeface="Old Standard TT"/>
                <a:sym typeface="Old Standard TT"/>
              </a:defRPr>
            </a:lvl4pPr>
            <a:lvl5pPr lvl="4" algn="r">
              <a:buNone/>
              <a:defRPr sz="1300">
                <a:solidFill>
                  <a:schemeClr val="dk1"/>
                </a:solidFill>
                <a:latin typeface="Old Standard TT"/>
                <a:ea typeface="Old Standard TT"/>
                <a:cs typeface="Old Standard TT"/>
                <a:sym typeface="Old Standard TT"/>
              </a:defRPr>
            </a:lvl5pPr>
            <a:lvl6pPr lvl="5" algn="r">
              <a:buNone/>
              <a:defRPr sz="1300">
                <a:solidFill>
                  <a:schemeClr val="dk1"/>
                </a:solidFill>
                <a:latin typeface="Old Standard TT"/>
                <a:ea typeface="Old Standard TT"/>
                <a:cs typeface="Old Standard TT"/>
                <a:sym typeface="Old Standard TT"/>
              </a:defRPr>
            </a:lvl6pPr>
            <a:lvl7pPr lvl="6" algn="r">
              <a:buNone/>
              <a:defRPr sz="1300">
                <a:solidFill>
                  <a:schemeClr val="dk1"/>
                </a:solidFill>
                <a:latin typeface="Old Standard TT"/>
                <a:ea typeface="Old Standard TT"/>
                <a:cs typeface="Old Standard TT"/>
                <a:sym typeface="Old Standard TT"/>
              </a:defRPr>
            </a:lvl7pPr>
            <a:lvl8pPr lvl="7" algn="r">
              <a:buNone/>
              <a:defRPr sz="1300">
                <a:solidFill>
                  <a:schemeClr val="dk1"/>
                </a:solidFill>
                <a:latin typeface="Old Standard TT"/>
                <a:ea typeface="Old Standard TT"/>
                <a:cs typeface="Old Standard TT"/>
                <a:sym typeface="Old Standard TT"/>
              </a:defRPr>
            </a:lvl8pPr>
            <a:lvl9pPr lvl="8" algn="r">
              <a:buNone/>
              <a:defRPr sz="13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3.jpg"/></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3.jpg"/></Relationships>
</file>

<file path=ppt/slides/_rels/slide1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7.jpg"/></Relationships>
</file>

<file path=ppt/slides/_rels/slide15.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5.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6.gif"/><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8.gif"/></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683600" y="2524400"/>
            <a:ext cx="10824900" cy="20304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endParaRPr/>
          </a:p>
        </p:txBody>
      </p:sp>
      <p:sp>
        <p:nvSpPr>
          <p:cNvPr id="66" name="Google Shape;66;p14"/>
          <p:cNvSpPr txBox="1">
            <a:spLocks noGrp="1"/>
          </p:cNvSpPr>
          <p:nvPr>
            <p:ph type="subTitle" idx="1"/>
          </p:nvPr>
        </p:nvSpPr>
        <p:spPr>
          <a:xfrm>
            <a:off x="683600" y="5120852"/>
            <a:ext cx="10824900" cy="10500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endParaRPr/>
          </a:p>
        </p:txBody>
      </p:sp>
      <p:pic>
        <p:nvPicPr>
          <p:cNvPr id="67" name="Google Shape;67;p14"/>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68" name="Google Shape;68;p14"/>
          <p:cNvSpPr txBox="1"/>
          <p:nvPr/>
        </p:nvSpPr>
        <p:spPr>
          <a:xfrm>
            <a:off x="87086" y="1836425"/>
            <a:ext cx="8805522" cy="13234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i="0" u="none" strike="noStrike" cap="none">
                <a:solidFill>
                  <a:srgbClr val="004266"/>
                </a:solidFill>
                <a:latin typeface="Arial"/>
                <a:ea typeface="Arial"/>
                <a:cs typeface="Arial"/>
                <a:sym typeface="Arial"/>
              </a:rPr>
              <a:t>AI Enabled SEWA Program</a:t>
            </a:r>
            <a:endParaRPr/>
          </a:p>
          <a:p>
            <a:pPr marL="0" marR="0" lvl="0" indent="0" algn="l" rtl="0">
              <a:spcBef>
                <a:spcPts val="0"/>
              </a:spcBef>
              <a:spcAft>
                <a:spcPts val="0"/>
              </a:spcAft>
              <a:buNone/>
            </a:pPr>
            <a:r>
              <a:rPr lang="en-US" sz="4000" b="1" i="0" u="none" strike="noStrike" cap="none">
                <a:solidFill>
                  <a:srgbClr val="004266"/>
                </a:solidFill>
                <a:latin typeface="Arial"/>
                <a:ea typeface="Arial"/>
                <a:cs typeface="Arial"/>
                <a:sym typeface="Arial"/>
              </a:rPr>
              <a:t>AI For Better India</a:t>
            </a:r>
            <a:endParaRPr/>
          </a:p>
        </p:txBody>
      </p:sp>
      <p:pic>
        <p:nvPicPr>
          <p:cNvPr id="69" name="Google Shape;69;p14"/>
          <p:cNvPicPr preferRelativeResize="0"/>
          <p:nvPr/>
        </p:nvPicPr>
        <p:blipFill rotWithShape="1">
          <a:blip r:embed="rId4">
            <a:alphaModFix/>
          </a:blip>
          <a:srcRect/>
          <a:stretch/>
        </p:blipFill>
        <p:spPr>
          <a:xfrm>
            <a:off x="87086" y="920"/>
            <a:ext cx="2143125" cy="1653523"/>
          </a:xfrm>
          <a:prstGeom prst="rect">
            <a:avLst/>
          </a:prstGeom>
          <a:noFill/>
          <a:ln>
            <a:noFill/>
          </a:ln>
        </p:spPr>
      </p:pic>
      <p:pic>
        <p:nvPicPr>
          <p:cNvPr id="70" name="Google Shape;70;p14"/>
          <p:cNvPicPr preferRelativeResize="0"/>
          <p:nvPr/>
        </p:nvPicPr>
        <p:blipFill rotWithShape="1">
          <a:blip r:embed="rId5">
            <a:alphaModFix/>
          </a:blip>
          <a:srcRect/>
          <a:stretch/>
        </p:blipFill>
        <p:spPr>
          <a:xfrm>
            <a:off x="3519962" y="0"/>
            <a:ext cx="2047401" cy="1450807"/>
          </a:xfrm>
          <a:prstGeom prst="rect">
            <a:avLst/>
          </a:prstGeom>
          <a:noFill/>
          <a:ln>
            <a:noFill/>
          </a:ln>
        </p:spPr>
      </p:pic>
      <p:sp>
        <p:nvSpPr>
          <p:cNvPr id="71" name="Google Shape;71;p14"/>
          <p:cNvSpPr txBox="1"/>
          <p:nvPr/>
        </p:nvSpPr>
        <p:spPr>
          <a:xfrm>
            <a:off x="199841" y="3886200"/>
            <a:ext cx="7115360" cy="1167714"/>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B2F2"/>
              </a:buClr>
              <a:buSzPts val="3600"/>
              <a:buFont typeface="Calibri"/>
              <a:buNone/>
            </a:pPr>
            <a:r>
              <a:rPr lang="en-US" sz="3600" b="1" i="0" u="none" strike="noStrike" cap="none">
                <a:solidFill>
                  <a:srgbClr val="00B2F2"/>
                </a:solidFill>
                <a:latin typeface="Calibri"/>
                <a:ea typeface="Calibri"/>
                <a:cs typeface="Calibri"/>
                <a:sym typeface="Calibri"/>
              </a:rPr>
              <a:t>Addressing Mental Illness Through AI   </a:t>
            </a:r>
            <a:endParaRPr/>
          </a:p>
          <a:p>
            <a:pPr marL="0" marR="0" lvl="0" indent="0" algn="l" rtl="0">
              <a:lnSpc>
                <a:spcPct val="100000"/>
              </a:lnSpc>
              <a:spcBef>
                <a:spcPts val="960"/>
              </a:spcBef>
              <a:spcAft>
                <a:spcPts val="0"/>
              </a:spcAft>
              <a:buClr>
                <a:srgbClr val="00B2F2"/>
              </a:buClr>
              <a:buSzPts val="4800"/>
              <a:buFont typeface="Arial"/>
              <a:buNone/>
            </a:pPr>
            <a:r>
              <a:rPr lang="en-US" sz="4800" b="1" i="0" u="none" strike="noStrike" cap="none">
                <a:solidFill>
                  <a:srgbClr val="00B2F2"/>
                </a:solidFill>
                <a:latin typeface="Arial"/>
                <a:ea typeface="Arial"/>
                <a:cs typeface="Arial"/>
                <a:sym typeface="Arial"/>
              </a:rPr>
              <a:t>A</a:t>
            </a:r>
            <a:r>
              <a:rPr lang="en-US" sz="4800" b="1">
                <a:solidFill>
                  <a:srgbClr val="00B2F2"/>
                </a:solidFill>
              </a:rPr>
              <a:t>MITA </a:t>
            </a:r>
            <a:endParaRPr sz="4800" b="1" i="0" u="none" strike="noStrike" cap="none">
              <a:solidFill>
                <a:srgbClr val="00B2F2"/>
              </a:solidFill>
              <a:latin typeface="Arial"/>
              <a:ea typeface="Arial"/>
              <a:cs typeface="Arial"/>
              <a:sym typeface="Arial"/>
            </a:endParaRPr>
          </a:p>
        </p:txBody>
      </p:sp>
      <p:sp>
        <p:nvSpPr>
          <p:cNvPr id="72" name="Google Shape;72;p14"/>
          <p:cNvSpPr txBox="1"/>
          <p:nvPr/>
        </p:nvSpPr>
        <p:spPr>
          <a:xfrm>
            <a:off x="2146675" y="5186375"/>
            <a:ext cx="3629100" cy="220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latin typeface="Calibri"/>
                <a:ea typeface="Calibri"/>
                <a:cs typeface="Calibri"/>
                <a:sym typeface="Calibri"/>
              </a:rPr>
              <a:t>PRESENTED BY : ANSHUL RAJ</a:t>
            </a:r>
            <a:endParaRPr sz="1800" b="1">
              <a:latin typeface="Calibri"/>
              <a:ea typeface="Calibri"/>
              <a:cs typeface="Calibri"/>
              <a:sym typeface="Calibri"/>
            </a:endParaRPr>
          </a:p>
          <a:p>
            <a:pPr marL="0" lvl="0" indent="0" algn="l" rtl="0">
              <a:spcBef>
                <a:spcPts val="0"/>
              </a:spcBef>
              <a:spcAft>
                <a:spcPts val="0"/>
              </a:spcAft>
              <a:buNone/>
            </a:pPr>
            <a:r>
              <a:rPr lang="en-US" sz="1800" b="1">
                <a:latin typeface="Calibri"/>
                <a:ea typeface="Calibri"/>
                <a:cs typeface="Calibri"/>
                <a:sym typeface="Calibri"/>
              </a:rPr>
              <a:t>                             SANSKAR SINGH</a:t>
            </a:r>
            <a:endParaRPr sz="1800" b="1">
              <a:latin typeface="Calibri"/>
              <a:ea typeface="Calibri"/>
              <a:cs typeface="Calibri"/>
              <a:sym typeface="Calibri"/>
            </a:endParaRPr>
          </a:p>
          <a:p>
            <a:pPr marL="0" lvl="0" indent="0" algn="l" rtl="0">
              <a:spcBef>
                <a:spcPts val="0"/>
              </a:spcBef>
              <a:spcAft>
                <a:spcPts val="0"/>
              </a:spcAft>
              <a:buNone/>
            </a:pPr>
            <a:r>
              <a:rPr lang="en-US" sz="1800" b="1">
                <a:latin typeface="Calibri"/>
                <a:ea typeface="Calibri"/>
                <a:cs typeface="Calibri"/>
                <a:sym typeface="Calibri"/>
              </a:rPr>
              <a:t>                             SHIVLI RAINA </a:t>
            </a:r>
            <a:endParaRPr sz="1800" b="1">
              <a:latin typeface="Calibri"/>
              <a:ea typeface="Calibri"/>
              <a:cs typeface="Calibri"/>
              <a:sym typeface="Calibri"/>
            </a:endParaRPr>
          </a:p>
          <a:p>
            <a:pPr marL="0" lvl="0" indent="0" algn="l" rtl="0">
              <a:spcBef>
                <a:spcPts val="0"/>
              </a:spcBef>
              <a:spcAft>
                <a:spcPts val="0"/>
              </a:spcAft>
              <a:buNone/>
            </a:pPr>
            <a:r>
              <a:rPr lang="en-US" sz="1600" b="1">
                <a:latin typeface="Calibri"/>
                <a:ea typeface="Calibri"/>
                <a:cs typeface="Calibri"/>
                <a:sym typeface="Calibri"/>
              </a:rPr>
              <a:t>                           </a:t>
            </a:r>
            <a:endParaRPr sz="1600" b="1">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2"/>
          <p:cNvPicPr preferRelativeResize="0"/>
          <p:nvPr/>
        </p:nvPicPr>
        <p:blipFill>
          <a:blip r:embed="rId3">
            <a:alphaModFix/>
          </a:blip>
          <a:stretch>
            <a:fillRect/>
          </a:stretch>
        </p:blipFill>
        <p:spPr>
          <a:xfrm>
            <a:off x="1311275" y="91000"/>
            <a:ext cx="10547350" cy="6675999"/>
          </a:xfrm>
          <a:prstGeom prst="rect">
            <a:avLst/>
          </a:prstGeom>
          <a:noFill/>
          <a:ln w="19050" cap="flat" cmpd="sng">
            <a:solidFill>
              <a:srgbClr val="000000"/>
            </a:solidFill>
            <a:prstDash val="solid"/>
            <a:round/>
            <a:headEnd type="none" w="sm" len="sm"/>
            <a:tailEnd type="none" w="sm" len="sm"/>
          </a:ln>
        </p:spPr>
      </p:pic>
      <p:sp>
        <p:nvSpPr>
          <p:cNvPr id="137" name="Google Shape;137;p22"/>
          <p:cNvSpPr txBox="1"/>
          <p:nvPr/>
        </p:nvSpPr>
        <p:spPr>
          <a:xfrm>
            <a:off x="476250" y="428700"/>
            <a:ext cx="539700" cy="52704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Old Standard TT"/>
                <a:ea typeface="Old Standard TT"/>
                <a:cs typeface="Old Standard TT"/>
                <a:sym typeface="Old Standard TT"/>
              </a:rPr>
              <a:t> </a:t>
            </a:r>
            <a:r>
              <a:rPr lang="en-US" sz="3000" b="1">
                <a:latin typeface="Georgia"/>
                <a:ea typeface="Georgia"/>
                <a:cs typeface="Georgia"/>
                <a:sym typeface="Georgia"/>
              </a:rPr>
              <a:t>I</a:t>
            </a:r>
            <a:endParaRPr sz="3000" b="1">
              <a:latin typeface="Georgia"/>
              <a:ea typeface="Georgia"/>
              <a:cs typeface="Georgia"/>
              <a:sym typeface="Georgia"/>
            </a:endParaRPr>
          </a:p>
          <a:p>
            <a:pPr marL="0" lvl="0" indent="0" algn="l" rtl="0">
              <a:spcBef>
                <a:spcPts val="0"/>
              </a:spcBef>
              <a:spcAft>
                <a:spcPts val="0"/>
              </a:spcAft>
              <a:buNone/>
            </a:pPr>
            <a:r>
              <a:rPr lang="en-US" sz="3000" b="1">
                <a:latin typeface="Georgia"/>
                <a:ea typeface="Georgia"/>
                <a:cs typeface="Georgia"/>
                <a:sym typeface="Georgia"/>
              </a:rPr>
              <a:t>N</a:t>
            </a:r>
            <a:br>
              <a:rPr lang="en-US" sz="3000" b="1">
                <a:latin typeface="Georgia"/>
                <a:ea typeface="Georgia"/>
                <a:cs typeface="Georgia"/>
                <a:sym typeface="Georgia"/>
              </a:rPr>
            </a:br>
            <a:r>
              <a:rPr lang="en-US" sz="3000" b="1">
                <a:latin typeface="Georgia"/>
                <a:ea typeface="Georgia"/>
                <a:cs typeface="Georgia"/>
                <a:sym typeface="Georgia"/>
              </a:rPr>
              <a:t>P</a:t>
            </a:r>
            <a:endParaRPr sz="3000" b="1">
              <a:latin typeface="Georgia"/>
              <a:ea typeface="Georgia"/>
              <a:cs typeface="Georgia"/>
              <a:sym typeface="Georgia"/>
            </a:endParaRPr>
          </a:p>
          <a:p>
            <a:pPr marL="0" lvl="0" indent="0" algn="l" rtl="0">
              <a:spcBef>
                <a:spcPts val="0"/>
              </a:spcBef>
              <a:spcAft>
                <a:spcPts val="0"/>
              </a:spcAft>
              <a:buNone/>
            </a:pPr>
            <a:r>
              <a:rPr lang="en-US" sz="3000" b="1">
                <a:latin typeface="Georgia"/>
                <a:ea typeface="Georgia"/>
                <a:cs typeface="Georgia"/>
                <a:sym typeface="Georgia"/>
              </a:rPr>
              <a:t>U</a:t>
            </a:r>
            <a:endParaRPr sz="3000" b="1">
              <a:latin typeface="Georgia"/>
              <a:ea typeface="Georgia"/>
              <a:cs typeface="Georgia"/>
              <a:sym typeface="Georgia"/>
            </a:endParaRPr>
          </a:p>
          <a:p>
            <a:pPr marL="0" lvl="0" indent="0" algn="l" rtl="0">
              <a:spcBef>
                <a:spcPts val="0"/>
              </a:spcBef>
              <a:spcAft>
                <a:spcPts val="0"/>
              </a:spcAft>
              <a:buNone/>
            </a:pPr>
            <a:r>
              <a:rPr lang="en-US" sz="3000" b="1">
                <a:latin typeface="Georgia"/>
                <a:ea typeface="Georgia"/>
                <a:cs typeface="Georgia"/>
                <a:sym typeface="Georgia"/>
              </a:rPr>
              <a:t>T</a:t>
            </a:r>
            <a:endParaRPr sz="3000" b="1">
              <a:latin typeface="Georgia"/>
              <a:ea typeface="Georgia"/>
              <a:cs typeface="Georgia"/>
              <a:sym typeface="Georgia"/>
            </a:endParaRPr>
          </a:p>
          <a:p>
            <a:pPr marL="0" lvl="0" indent="0" algn="l" rtl="0">
              <a:spcBef>
                <a:spcPts val="0"/>
              </a:spcBef>
              <a:spcAft>
                <a:spcPts val="0"/>
              </a:spcAft>
              <a:buNone/>
            </a:pPr>
            <a:r>
              <a:rPr lang="en-US" sz="3000" b="1">
                <a:latin typeface="Georgia"/>
                <a:ea typeface="Georgia"/>
                <a:cs typeface="Georgia"/>
                <a:sym typeface="Georgia"/>
              </a:rPr>
              <a:t>/ </a:t>
            </a:r>
            <a:endParaRPr sz="3000" b="1">
              <a:latin typeface="Georgia"/>
              <a:ea typeface="Georgia"/>
              <a:cs typeface="Georgia"/>
              <a:sym typeface="Georgia"/>
            </a:endParaRPr>
          </a:p>
          <a:p>
            <a:pPr marL="0" lvl="0" indent="0" algn="l" rtl="0">
              <a:spcBef>
                <a:spcPts val="0"/>
              </a:spcBef>
              <a:spcAft>
                <a:spcPts val="0"/>
              </a:spcAft>
              <a:buNone/>
            </a:pPr>
            <a:r>
              <a:rPr lang="en-US" sz="3000" b="1">
                <a:latin typeface="Georgia"/>
                <a:ea typeface="Georgia"/>
                <a:cs typeface="Georgia"/>
                <a:sym typeface="Georgia"/>
              </a:rPr>
              <a:t>O</a:t>
            </a:r>
            <a:endParaRPr sz="3000" b="1">
              <a:latin typeface="Georgia"/>
              <a:ea typeface="Georgia"/>
              <a:cs typeface="Georgia"/>
              <a:sym typeface="Georgia"/>
            </a:endParaRPr>
          </a:p>
          <a:p>
            <a:pPr marL="0" lvl="0" indent="0" algn="l" rtl="0">
              <a:spcBef>
                <a:spcPts val="0"/>
              </a:spcBef>
              <a:spcAft>
                <a:spcPts val="0"/>
              </a:spcAft>
              <a:buNone/>
            </a:pPr>
            <a:r>
              <a:rPr lang="en-US" sz="3000" b="1">
                <a:latin typeface="Georgia"/>
                <a:ea typeface="Georgia"/>
                <a:cs typeface="Georgia"/>
                <a:sym typeface="Georgia"/>
              </a:rPr>
              <a:t>U</a:t>
            </a:r>
            <a:endParaRPr sz="3000" b="1">
              <a:latin typeface="Georgia"/>
              <a:ea typeface="Georgia"/>
              <a:cs typeface="Georgia"/>
              <a:sym typeface="Georgia"/>
            </a:endParaRPr>
          </a:p>
          <a:p>
            <a:pPr marL="0" lvl="0" indent="0" algn="l" rtl="0">
              <a:spcBef>
                <a:spcPts val="0"/>
              </a:spcBef>
              <a:spcAft>
                <a:spcPts val="0"/>
              </a:spcAft>
              <a:buNone/>
            </a:pPr>
            <a:r>
              <a:rPr lang="en-US" sz="3000" b="1">
                <a:latin typeface="Georgia"/>
                <a:ea typeface="Georgia"/>
                <a:cs typeface="Georgia"/>
                <a:sym typeface="Georgia"/>
              </a:rPr>
              <a:t>P</a:t>
            </a:r>
            <a:endParaRPr sz="3000" b="1">
              <a:latin typeface="Georgia"/>
              <a:ea typeface="Georgia"/>
              <a:cs typeface="Georgia"/>
              <a:sym typeface="Georgia"/>
            </a:endParaRPr>
          </a:p>
          <a:p>
            <a:pPr marL="0" lvl="0" indent="0" algn="l" rtl="0">
              <a:spcBef>
                <a:spcPts val="0"/>
              </a:spcBef>
              <a:spcAft>
                <a:spcPts val="0"/>
              </a:spcAft>
              <a:buNone/>
            </a:pPr>
            <a:r>
              <a:rPr lang="en-US" sz="3000" b="1">
                <a:latin typeface="Georgia"/>
                <a:ea typeface="Georgia"/>
                <a:cs typeface="Georgia"/>
                <a:sym typeface="Georgia"/>
              </a:rPr>
              <a:t>U</a:t>
            </a:r>
            <a:endParaRPr sz="3000" b="1">
              <a:latin typeface="Georgia"/>
              <a:ea typeface="Georgia"/>
              <a:cs typeface="Georgia"/>
              <a:sym typeface="Georgia"/>
            </a:endParaRPr>
          </a:p>
          <a:p>
            <a:pPr marL="0" lvl="0" indent="0" algn="l" rtl="0">
              <a:spcBef>
                <a:spcPts val="0"/>
              </a:spcBef>
              <a:spcAft>
                <a:spcPts val="0"/>
              </a:spcAft>
              <a:buNone/>
            </a:pPr>
            <a:r>
              <a:rPr lang="en-US" sz="3000" b="1">
                <a:latin typeface="Georgia"/>
                <a:ea typeface="Georgia"/>
                <a:cs typeface="Georgia"/>
                <a:sym typeface="Georgia"/>
              </a:rPr>
              <a:t>T</a:t>
            </a:r>
            <a:endParaRPr sz="3000" b="1">
              <a:latin typeface="Georgia"/>
              <a:ea typeface="Georgia"/>
              <a:cs typeface="Georgia"/>
              <a:sym typeface="Georgia"/>
            </a:endParaRPr>
          </a:p>
          <a:p>
            <a:pPr marL="0" lvl="0" indent="0" algn="l" rtl="0">
              <a:spcBef>
                <a:spcPts val="0"/>
              </a:spcBef>
              <a:spcAft>
                <a:spcPts val="0"/>
              </a:spcAft>
              <a:buNone/>
            </a:pPr>
            <a:endParaRPr sz="3000" b="1">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VIDEO </a:t>
            </a:r>
            <a:endParaRPr/>
          </a:p>
        </p:txBody>
      </p:sp>
      <p:sp>
        <p:nvSpPr>
          <p:cNvPr id="143" name="Google Shape;143;p23"/>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21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4"/>
          <p:cNvPicPr preferRelativeResize="0"/>
          <p:nvPr/>
        </p:nvPicPr>
        <p:blipFill rotWithShape="1">
          <a:blip r:embed="rId3">
            <a:alphaModFix/>
          </a:blip>
          <a:srcRect/>
          <a:stretch/>
        </p:blipFill>
        <p:spPr>
          <a:xfrm>
            <a:off x="9192910" y="105701"/>
            <a:ext cx="1299977" cy="1299977"/>
          </a:xfrm>
          <a:prstGeom prst="rect">
            <a:avLst/>
          </a:prstGeom>
          <a:noFill/>
          <a:ln>
            <a:noFill/>
          </a:ln>
        </p:spPr>
      </p:pic>
      <p:pic>
        <p:nvPicPr>
          <p:cNvPr id="149" name="Google Shape;149;p24"/>
          <p:cNvPicPr preferRelativeResize="0"/>
          <p:nvPr/>
        </p:nvPicPr>
        <p:blipFill rotWithShape="1">
          <a:blip r:embed="rId4">
            <a:alphaModFix/>
          </a:blip>
          <a:srcRect/>
          <a:stretch/>
        </p:blipFill>
        <p:spPr>
          <a:xfrm>
            <a:off x="10735774" y="315673"/>
            <a:ext cx="1241913" cy="880031"/>
          </a:xfrm>
          <a:prstGeom prst="rect">
            <a:avLst/>
          </a:prstGeom>
          <a:noFill/>
          <a:ln>
            <a:noFill/>
          </a:ln>
        </p:spPr>
      </p:pic>
      <p:sp>
        <p:nvSpPr>
          <p:cNvPr id="150" name="Google Shape;150;p24"/>
          <p:cNvSpPr txBox="1"/>
          <p:nvPr/>
        </p:nvSpPr>
        <p:spPr>
          <a:xfrm>
            <a:off x="359025" y="585550"/>
            <a:ext cx="6054600" cy="676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200" b="1" u="sng">
                <a:solidFill>
                  <a:schemeClr val="dk1"/>
                </a:solidFill>
                <a:latin typeface="Calibri"/>
                <a:ea typeface="Calibri"/>
                <a:cs typeface="Calibri"/>
                <a:sym typeface="Calibri"/>
              </a:rPr>
              <a:t>Graphical Representation  of Recognition</a:t>
            </a:r>
            <a:r>
              <a:rPr lang="en-US" sz="1800">
                <a:solidFill>
                  <a:schemeClr val="dk1"/>
                </a:solidFill>
                <a:latin typeface="Calibri"/>
                <a:ea typeface="Calibri"/>
                <a:cs typeface="Calibri"/>
                <a:sym typeface="Calibri"/>
              </a:rPr>
              <a:t> </a:t>
            </a:r>
            <a:endParaRPr/>
          </a:p>
        </p:txBody>
      </p:sp>
      <p:pic>
        <p:nvPicPr>
          <p:cNvPr id="151" name="Google Shape;151;p24"/>
          <p:cNvPicPr preferRelativeResize="0"/>
          <p:nvPr/>
        </p:nvPicPr>
        <p:blipFill rotWithShape="1">
          <a:blip r:embed="rId5">
            <a:alphaModFix/>
          </a:blip>
          <a:srcRect/>
          <a:stretch/>
        </p:blipFill>
        <p:spPr>
          <a:xfrm>
            <a:off x="5293225" y="2191475"/>
            <a:ext cx="6898774" cy="4365625"/>
          </a:xfrm>
          <a:prstGeom prst="rect">
            <a:avLst/>
          </a:prstGeom>
          <a:noFill/>
          <a:ln w="19050" cap="flat" cmpd="sng">
            <a:solidFill>
              <a:srgbClr val="000000"/>
            </a:solidFill>
            <a:prstDash val="solid"/>
            <a:round/>
            <a:headEnd type="none" w="sm" len="sm"/>
            <a:tailEnd type="none" w="sm" len="sm"/>
          </a:ln>
        </p:spPr>
      </p:pic>
      <p:pic>
        <p:nvPicPr>
          <p:cNvPr id="152" name="Google Shape;152;p24"/>
          <p:cNvPicPr preferRelativeResize="0"/>
          <p:nvPr/>
        </p:nvPicPr>
        <p:blipFill rotWithShape="1">
          <a:blip r:embed="rId6">
            <a:alphaModFix/>
          </a:blip>
          <a:srcRect/>
          <a:stretch/>
        </p:blipFill>
        <p:spPr>
          <a:xfrm>
            <a:off x="-16600" y="2191475"/>
            <a:ext cx="5699850" cy="4365625"/>
          </a:xfrm>
          <a:prstGeom prst="rect">
            <a:avLst/>
          </a:prstGeom>
          <a:noFill/>
          <a:ln w="19050" cap="flat" cmpd="sng">
            <a:solidFill>
              <a:srgbClr val="000000"/>
            </a:solidFill>
            <a:prstDash val="solid"/>
            <a:round/>
            <a:headEnd type="none" w="sm" len="sm"/>
            <a:tailEnd type="none" w="sm" len="sm"/>
          </a:ln>
        </p:spPr>
      </p:pic>
      <p:pic>
        <p:nvPicPr>
          <p:cNvPr id="153" name="Google Shape;153;p24"/>
          <p:cNvPicPr preferRelativeResize="0"/>
          <p:nvPr/>
        </p:nvPicPr>
        <p:blipFill rotWithShape="1">
          <a:blip r:embed="rId7">
            <a:alphaModFix/>
          </a:blip>
          <a:srcRect b="88780"/>
          <a:stretch/>
        </p:blipFill>
        <p:spPr>
          <a:xfrm>
            <a:off x="238125" y="2191475"/>
            <a:ext cx="5445125" cy="499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25"/>
          <p:cNvPicPr preferRelativeResize="0"/>
          <p:nvPr/>
        </p:nvPicPr>
        <p:blipFill rotWithShape="1">
          <a:blip r:embed="rId3">
            <a:alphaModFix/>
          </a:blip>
          <a:srcRect/>
          <a:stretch/>
        </p:blipFill>
        <p:spPr>
          <a:xfrm>
            <a:off x="9192910" y="126691"/>
            <a:ext cx="1299977" cy="1299977"/>
          </a:xfrm>
          <a:prstGeom prst="rect">
            <a:avLst/>
          </a:prstGeom>
          <a:noFill/>
          <a:ln>
            <a:noFill/>
          </a:ln>
        </p:spPr>
      </p:pic>
      <p:pic>
        <p:nvPicPr>
          <p:cNvPr id="159" name="Google Shape;159;p25"/>
          <p:cNvPicPr preferRelativeResize="0"/>
          <p:nvPr/>
        </p:nvPicPr>
        <p:blipFill rotWithShape="1">
          <a:blip r:embed="rId4">
            <a:alphaModFix/>
          </a:blip>
          <a:srcRect/>
          <a:stretch/>
        </p:blipFill>
        <p:spPr>
          <a:xfrm>
            <a:off x="10735774" y="315673"/>
            <a:ext cx="1241913" cy="880031"/>
          </a:xfrm>
          <a:prstGeom prst="rect">
            <a:avLst/>
          </a:prstGeom>
          <a:noFill/>
          <a:ln>
            <a:noFill/>
          </a:ln>
        </p:spPr>
      </p:pic>
      <p:sp>
        <p:nvSpPr>
          <p:cNvPr id="160" name="Google Shape;160;p25"/>
          <p:cNvSpPr txBox="1"/>
          <p:nvPr/>
        </p:nvSpPr>
        <p:spPr>
          <a:xfrm>
            <a:off x="559600" y="237825"/>
            <a:ext cx="6571800" cy="551100"/>
          </a:xfrm>
          <a:prstGeom prst="rect">
            <a:avLst/>
          </a:prstGeom>
          <a:solidFill>
            <a:srgbClr val="FFFF00"/>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2300" b="1">
                <a:solidFill>
                  <a:schemeClr val="dk1"/>
                </a:solidFill>
                <a:latin typeface="Calibri"/>
                <a:ea typeface="Calibri"/>
                <a:cs typeface="Calibri"/>
                <a:sym typeface="Calibri"/>
              </a:rPr>
              <a:t>Future implementation</a:t>
            </a:r>
            <a:endParaRPr sz="1900"/>
          </a:p>
        </p:txBody>
      </p:sp>
      <p:sp>
        <p:nvSpPr>
          <p:cNvPr id="161" name="Google Shape;161;p25"/>
          <p:cNvSpPr txBox="1"/>
          <p:nvPr/>
        </p:nvSpPr>
        <p:spPr>
          <a:xfrm>
            <a:off x="559600" y="788925"/>
            <a:ext cx="8390400" cy="2936100"/>
          </a:xfrm>
          <a:prstGeom prst="rect">
            <a:avLst/>
          </a:prstGeom>
          <a:solidFill>
            <a:srgbClr val="FFD5E8"/>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Making chatbot more advance</a:t>
            </a:r>
            <a:endParaRPr sz="1900" b="1">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Encrypting user email password</a:t>
            </a:r>
            <a:endParaRPr sz="1500" b="1">
              <a:solidFill>
                <a:schemeClr val="dk1"/>
              </a:solidFill>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Reading data for specific user only</a:t>
            </a:r>
            <a:endParaRPr sz="1500" b="1">
              <a:solidFill>
                <a:schemeClr val="dk1"/>
              </a:solidFill>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Making android App (we tried using Chaquopy  but  It don’t have all version of tensorflow)</a:t>
            </a:r>
            <a:endParaRPr sz="1500" b="1">
              <a:solidFill>
                <a:schemeClr val="dk1"/>
              </a:solidFill>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Making recommendation for more advance for Bollywood ,youtube video, series ,on user interest</a:t>
            </a:r>
            <a:endParaRPr sz="1500" b="1">
              <a:solidFill>
                <a:schemeClr val="dk1"/>
              </a:solidFill>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User activity tracking </a:t>
            </a:r>
            <a:endParaRPr sz="1900" b="1">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Removing GUI and making chatbot for all funcion</a:t>
            </a:r>
            <a:endParaRPr sz="1900" b="1">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chatbot will be only work when it will be asked to do so</a:t>
            </a:r>
            <a:endParaRPr sz="1900" b="1">
              <a:solidFill>
                <a:schemeClr val="dk1"/>
              </a:solidFill>
              <a:latin typeface="Calibri"/>
              <a:ea typeface="Calibri"/>
              <a:cs typeface="Calibri"/>
              <a:sym typeface="Calibri"/>
            </a:endParaRPr>
          </a:p>
          <a:p>
            <a:pPr marL="285750" marR="0" lvl="0" indent="-171450" algn="l" rtl="0">
              <a:spcBef>
                <a:spcPts val="0"/>
              </a:spcBef>
              <a:spcAft>
                <a:spcPts val="0"/>
              </a:spcAft>
              <a:buClr>
                <a:schemeClr val="dk1"/>
              </a:buClr>
              <a:buSzPts val="1800"/>
              <a:buFont typeface="Arial"/>
              <a:buNone/>
            </a:pPr>
            <a:endParaRPr sz="1900">
              <a:solidFill>
                <a:schemeClr val="dk1"/>
              </a:solidFill>
              <a:latin typeface="Calibri"/>
              <a:ea typeface="Calibri"/>
              <a:cs typeface="Calibri"/>
              <a:sym typeface="Calibri"/>
            </a:endParaRPr>
          </a:p>
        </p:txBody>
      </p:sp>
      <p:sp>
        <p:nvSpPr>
          <p:cNvPr id="162" name="Google Shape;162;p25"/>
          <p:cNvSpPr txBox="1"/>
          <p:nvPr/>
        </p:nvSpPr>
        <p:spPr>
          <a:xfrm>
            <a:off x="559600" y="4341300"/>
            <a:ext cx="6882000" cy="1738800"/>
          </a:xfrm>
          <a:prstGeom prst="rect">
            <a:avLst/>
          </a:prstGeom>
          <a:solidFill>
            <a:srgbClr val="FFD5ED"/>
          </a:solidFill>
          <a:ln w="9525"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Made Face recognition/audio recognition  so advanced that  stops when no face detected</a:t>
            </a:r>
            <a:endParaRPr sz="1500" b="1">
              <a:solidFill>
                <a:schemeClr val="dk1"/>
              </a:solidFill>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Sending mail </a:t>
            </a:r>
            <a:endParaRPr sz="1500" b="1">
              <a:solidFill>
                <a:schemeClr val="dk1"/>
              </a:solidFill>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Calculating depression of user</a:t>
            </a:r>
            <a:endParaRPr sz="1500" b="1">
              <a:solidFill>
                <a:schemeClr val="dk1"/>
              </a:solidFill>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Movie recommendation </a:t>
            </a:r>
            <a:endParaRPr sz="1500" b="1">
              <a:solidFill>
                <a:schemeClr val="dk1"/>
              </a:solidFill>
            </a:endParaRPr>
          </a:p>
          <a:p>
            <a:pPr marL="0" lvl="0" indent="0" algn="l" rtl="0">
              <a:spcBef>
                <a:spcPts val="0"/>
              </a:spcBef>
              <a:spcAft>
                <a:spcPts val="0"/>
              </a:spcAft>
              <a:buClr>
                <a:schemeClr val="dk1"/>
              </a:buClr>
              <a:buFont typeface="Arial"/>
              <a:buNone/>
            </a:pPr>
            <a:r>
              <a:rPr lang="en-US" sz="1900" b="1">
                <a:solidFill>
                  <a:schemeClr val="dk1"/>
                </a:solidFill>
                <a:latin typeface="Calibri"/>
                <a:ea typeface="Calibri"/>
                <a:cs typeface="Calibri"/>
                <a:sym typeface="Calibri"/>
              </a:rPr>
              <a:t>chatbot</a:t>
            </a:r>
            <a:endParaRPr sz="1500" b="1">
              <a:solidFill>
                <a:schemeClr val="dk1"/>
              </a:solidFill>
            </a:endParaRPr>
          </a:p>
          <a:p>
            <a:pPr marL="457200" marR="0" lvl="0" indent="0" algn="l" rtl="0">
              <a:spcBef>
                <a:spcPts val="0"/>
              </a:spcBef>
              <a:spcAft>
                <a:spcPts val="0"/>
              </a:spcAft>
              <a:buNone/>
            </a:pPr>
            <a:endParaRPr sz="1900" b="1">
              <a:solidFill>
                <a:schemeClr val="dk1"/>
              </a:solidFill>
              <a:latin typeface="Calibri"/>
              <a:ea typeface="Calibri"/>
              <a:cs typeface="Calibri"/>
              <a:sym typeface="Calibri"/>
            </a:endParaRPr>
          </a:p>
        </p:txBody>
      </p:sp>
      <p:sp>
        <p:nvSpPr>
          <p:cNvPr id="163" name="Google Shape;163;p25"/>
          <p:cNvSpPr txBox="1"/>
          <p:nvPr/>
        </p:nvSpPr>
        <p:spPr>
          <a:xfrm>
            <a:off x="559600" y="3912000"/>
            <a:ext cx="4949100" cy="429300"/>
          </a:xfrm>
          <a:prstGeom prst="rect">
            <a:avLst/>
          </a:prstGeom>
          <a:solidFill>
            <a:srgbClr val="FFFF00"/>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2200" b="1">
                <a:solidFill>
                  <a:schemeClr val="dk1"/>
                </a:solidFill>
                <a:latin typeface="Calibri"/>
                <a:ea typeface="Calibri"/>
                <a:cs typeface="Calibri"/>
                <a:sym typeface="Calibri"/>
              </a:rPr>
              <a:t>What we have already done</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357200" y="157175"/>
            <a:ext cx="10996500" cy="1533600"/>
          </a:xfrm>
          <a:prstGeom prst="rect">
            <a:avLst/>
          </a:prstGeom>
          <a:solidFill>
            <a:srgbClr val="CFD5FF"/>
          </a:solidFill>
          <a:ln w="1905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r>
              <a:rPr lang="en-US" sz="3400" b="1"/>
              <a:t>How our solution will help solve the problem and make India better?</a:t>
            </a:r>
            <a:endParaRPr sz="3400" b="1"/>
          </a:p>
        </p:txBody>
      </p:sp>
      <p:sp>
        <p:nvSpPr>
          <p:cNvPr id="169" name="Google Shape;169;p26"/>
          <p:cNvSpPr txBox="1">
            <a:spLocks noGrp="1"/>
          </p:cNvSpPr>
          <p:nvPr>
            <p:ph type="body" idx="1"/>
          </p:nvPr>
        </p:nvSpPr>
        <p:spPr>
          <a:xfrm>
            <a:off x="357200" y="1814450"/>
            <a:ext cx="6516600" cy="4376700"/>
          </a:xfrm>
          <a:prstGeom prst="rect">
            <a:avLst/>
          </a:prstGeom>
          <a:solidFill>
            <a:srgbClr val="FFF2CC"/>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lvl="0" indent="0" algn="l" rtl="0">
              <a:spcBef>
                <a:spcPts val="1000"/>
              </a:spcBef>
              <a:spcAft>
                <a:spcPts val="0"/>
              </a:spcAft>
              <a:buClr>
                <a:schemeClr val="dk1"/>
              </a:buClr>
              <a:buSzPts val="1100"/>
              <a:buFont typeface="Arial"/>
              <a:buNone/>
            </a:pPr>
            <a:r>
              <a:rPr lang="en-US" b="1">
                <a:latin typeface="Arial"/>
                <a:ea typeface="Arial"/>
                <a:cs typeface="Arial"/>
                <a:sym typeface="Arial"/>
              </a:rPr>
              <a:t>WHO estimated that the burden of mental health problems is a tune of 2334 DALYs per 1,00,000 population. Our project deals with the very birth of these mental issues and deal with them at early stages .</a:t>
            </a:r>
            <a:endParaRPr b="1">
              <a:latin typeface="Arial"/>
              <a:ea typeface="Arial"/>
              <a:cs typeface="Arial"/>
              <a:sym typeface="Arial"/>
            </a:endParaRPr>
          </a:p>
          <a:p>
            <a:pPr marL="0" lvl="0" indent="0" algn="l" rtl="0">
              <a:spcBef>
                <a:spcPts val="2100"/>
              </a:spcBef>
              <a:spcAft>
                <a:spcPts val="0"/>
              </a:spcAft>
              <a:buClr>
                <a:schemeClr val="dk1"/>
              </a:buClr>
              <a:buSzPts val="1100"/>
              <a:buFont typeface="Arial"/>
              <a:buNone/>
            </a:pPr>
            <a:r>
              <a:rPr lang="en-US" b="1">
                <a:latin typeface="Arial"/>
                <a:ea typeface="Arial"/>
                <a:cs typeface="Arial"/>
                <a:sym typeface="Arial"/>
              </a:rPr>
              <a:t>Also India's public mental landscape has transformed dramatically over the last couple of months due to prolonged lockdown and our project may help us with these problems.</a:t>
            </a:r>
            <a:endParaRPr b="1">
              <a:latin typeface="Arial"/>
              <a:ea typeface="Arial"/>
              <a:cs typeface="Arial"/>
              <a:sym typeface="Arial"/>
            </a:endParaRPr>
          </a:p>
          <a:p>
            <a:pPr marL="0" lvl="0" indent="0" algn="l" rtl="0">
              <a:spcBef>
                <a:spcPts val="2100"/>
              </a:spcBef>
              <a:spcAft>
                <a:spcPts val="2100"/>
              </a:spcAft>
              <a:buNone/>
            </a:pPr>
            <a:endParaRPr/>
          </a:p>
        </p:txBody>
      </p:sp>
      <p:pic>
        <p:nvPicPr>
          <p:cNvPr id="170" name="Google Shape;170;p26"/>
          <p:cNvPicPr preferRelativeResize="0"/>
          <p:nvPr/>
        </p:nvPicPr>
        <p:blipFill>
          <a:blip r:embed="rId3">
            <a:alphaModFix/>
          </a:blip>
          <a:stretch>
            <a:fillRect/>
          </a:stretch>
        </p:blipFill>
        <p:spPr>
          <a:xfrm>
            <a:off x="7359650" y="4359325"/>
            <a:ext cx="3136834" cy="2352626"/>
          </a:xfrm>
          <a:prstGeom prst="rect">
            <a:avLst/>
          </a:prstGeom>
          <a:noFill/>
          <a:ln w="19050" cap="flat" cmpd="sng">
            <a:solidFill>
              <a:srgbClr val="000000"/>
            </a:solidFill>
            <a:prstDash val="solid"/>
            <a:round/>
            <a:headEnd type="none" w="sm" len="sm"/>
            <a:tailEnd type="none" w="sm" len="sm"/>
          </a:ln>
        </p:spPr>
      </p:pic>
      <p:pic>
        <p:nvPicPr>
          <p:cNvPr id="171" name="Google Shape;171;p26"/>
          <p:cNvPicPr preferRelativeResize="0"/>
          <p:nvPr/>
        </p:nvPicPr>
        <p:blipFill>
          <a:blip r:embed="rId4">
            <a:alphaModFix/>
          </a:blip>
          <a:stretch>
            <a:fillRect/>
          </a:stretch>
        </p:blipFill>
        <p:spPr>
          <a:xfrm>
            <a:off x="7355500" y="1848725"/>
            <a:ext cx="3145126" cy="2352626"/>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title"/>
          </p:nvPr>
        </p:nvSpPr>
        <p:spPr>
          <a:xfrm>
            <a:off x="330200" y="238125"/>
            <a:ext cx="10515600" cy="1325700"/>
          </a:xfrm>
          <a:prstGeom prst="rect">
            <a:avLst/>
          </a:prstGeom>
          <a:solidFill>
            <a:srgbClr val="D9EAD3"/>
          </a:solidFill>
          <a:ln w="1905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r>
              <a:rPr lang="en-US" b="1"/>
              <a:t>How effective is the solution that makes India Better?</a:t>
            </a:r>
            <a:endParaRPr b="1"/>
          </a:p>
        </p:txBody>
      </p:sp>
      <p:sp>
        <p:nvSpPr>
          <p:cNvPr id="177" name="Google Shape;177;p27"/>
          <p:cNvSpPr txBox="1">
            <a:spLocks noGrp="1"/>
          </p:cNvSpPr>
          <p:nvPr>
            <p:ph type="body" idx="1"/>
          </p:nvPr>
        </p:nvSpPr>
        <p:spPr>
          <a:xfrm>
            <a:off x="330200" y="1563825"/>
            <a:ext cx="10515600" cy="3373200"/>
          </a:xfrm>
          <a:prstGeom prst="rect">
            <a:avLst/>
          </a:prstGeom>
          <a:solidFill>
            <a:srgbClr val="FFE8BF"/>
          </a:solidFill>
          <a:ln w="19050" cap="flat" cmpd="sng">
            <a:solidFill>
              <a:srgbClr val="000000"/>
            </a:solidFill>
            <a:prstDash val="solid"/>
            <a:round/>
            <a:headEnd type="none" w="sm" len="sm"/>
            <a:tailEnd type="none" w="sm" len="sm"/>
          </a:ln>
        </p:spPr>
        <p:txBody>
          <a:bodyPr spcFirstLastPara="1" wrap="square" lIns="91425" tIns="45700" rIns="91425" bIns="45700" anchor="t" anchorCtr="0">
            <a:noAutofit/>
          </a:bodyPr>
          <a:lstStyle/>
          <a:p>
            <a:pPr marL="0" lvl="0" indent="0" algn="l" rtl="0">
              <a:spcBef>
                <a:spcPts val="1000"/>
              </a:spcBef>
              <a:spcAft>
                <a:spcPts val="0"/>
              </a:spcAft>
              <a:buNone/>
            </a:pPr>
            <a:r>
              <a:rPr lang="en-US" b="1"/>
              <a:t>1) We will be able to tackle the situation as it can help reduce the percent as per  INDIAN JOURNAL OF  PSYCHIATRY prediction  12% TO 13% of Indian adolescent population is facing some other form of mental illness </a:t>
            </a:r>
            <a:endParaRPr b="1"/>
          </a:p>
          <a:p>
            <a:pPr marL="0" lvl="0" indent="0" algn="l" rtl="0">
              <a:spcBef>
                <a:spcPts val="2100"/>
              </a:spcBef>
              <a:spcAft>
                <a:spcPts val="0"/>
              </a:spcAft>
              <a:buNone/>
            </a:pPr>
            <a:r>
              <a:rPr lang="en-US" b="1"/>
              <a:t>2)AMITA is a machine learning based chatbot which does not pass any judgement so that user can easily interact without any second thoughts as it’s there when one talks to human</a:t>
            </a:r>
            <a:endParaRPr b="1"/>
          </a:p>
          <a:p>
            <a:pPr marL="0" lvl="0" indent="0" algn="l" rtl="0">
              <a:spcBef>
                <a:spcPts val="2100"/>
              </a:spcBef>
              <a:spcAft>
                <a:spcPts val="2100"/>
              </a:spcAft>
              <a:buNone/>
            </a:pPr>
            <a:r>
              <a:rPr lang="en-US" b="1"/>
              <a:t>3) It is also compatible with our SDG GOAL 3:“ GOOD HEALTH AND WELL BEING”.</a:t>
            </a:r>
            <a:endParaRPr b="1"/>
          </a:p>
        </p:txBody>
      </p:sp>
      <p:pic>
        <p:nvPicPr>
          <p:cNvPr id="178" name="Google Shape;178;p27"/>
          <p:cNvPicPr preferRelativeResize="0"/>
          <p:nvPr/>
        </p:nvPicPr>
        <p:blipFill>
          <a:blip r:embed="rId3">
            <a:alphaModFix/>
          </a:blip>
          <a:stretch>
            <a:fillRect/>
          </a:stretch>
        </p:blipFill>
        <p:spPr>
          <a:xfrm>
            <a:off x="8940800" y="4710050"/>
            <a:ext cx="2730499" cy="24019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title"/>
          </p:nvPr>
        </p:nvSpPr>
        <p:spPr>
          <a:xfrm>
            <a:off x="441300" y="571500"/>
            <a:ext cx="11750700" cy="2714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5100" b="1">
                <a:latin typeface="Caveat"/>
                <a:ea typeface="Caveat"/>
                <a:cs typeface="Caveat"/>
                <a:sym typeface="Caveat"/>
              </a:rPr>
              <a:t>“ What we will achieve inwardly will change the outer reality”</a:t>
            </a:r>
            <a:endParaRPr sz="5100" b="1">
              <a:latin typeface="Caveat"/>
              <a:ea typeface="Caveat"/>
              <a:cs typeface="Caveat"/>
              <a:sym typeface="Caveat"/>
            </a:endParaRPr>
          </a:p>
        </p:txBody>
      </p:sp>
      <p:sp>
        <p:nvSpPr>
          <p:cNvPr id="184" name="Google Shape;184;p28"/>
          <p:cNvSpPr txBox="1"/>
          <p:nvPr/>
        </p:nvSpPr>
        <p:spPr>
          <a:xfrm>
            <a:off x="5286375" y="3556075"/>
            <a:ext cx="5730900" cy="149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6000" b="1">
                <a:solidFill>
                  <a:srgbClr val="FF0022"/>
                </a:solidFill>
                <a:latin typeface="Impact"/>
                <a:ea typeface="Impact"/>
                <a:cs typeface="Impact"/>
                <a:sym typeface="Impact"/>
              </a:rPr>
              <a:t>THANK YOU </a:t>
            </a:r>
            <a:endParaRPr sz="6000" b="1">
              <a:solidFill>
                <a:srgbClr val="FF0022"/>
              </a:solidFill>
              <a:latin typeface="Impact"/>
              <a:ea typeface="Impact"/>
              <a:cs typeface="Impact"/>
              <a:sym typeface="Impact"/>
            </a:endParaRPr>
          </a:p>
        </p:txBody>
      </p:sp>
      <p:pic>
        <p:nvPicPr>
          <p:cNvPr id="185" name="Google Shape;185;p28"/>
          <p:cNvPicPr preferRelativeResize="0"/>
          <p:nvPr/>
        </p:nvPicPr>
        <p:blipFill rotWithShape="1">
          <a:blip r:embed="rId3">
            <a:alphaModFix/>
          </a:blip>
          <a:srcRect/>
          <a:stretch/>
        </p:blipFill>
        <p:spPr>
          <a:xfrm>
            <a:off x="1381125" y="2889325"/>
            <a:ext cx="3555999" cy="3487875"/>
          </a:xfrm>
          <a:prstGeom prst="rect">
            <a:avLst/>
          </a:prstGeom>
          <a:noFill/>
          <a:ln w="9525" cap="flat" cmpd="sng">
            <a:solidFill>
              <a:srgbClr val="980000"/>
            </a:solidFill>
            <a:prstDash val="solid"/>
            <a:round/>
            <a:headEnd type="none" w="sm" len="sm"/>
            <a:tailEnd type="none" w="sm" len="s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p:nvPr/>
        </p:nvSpPr>
        <p:spPr>
          <a:xfrm>
            <a:off x="529317" y="563160"/>
            <a:ext cx="10972800" cy="427038"/>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4266"/>
              </a:buClr>
              <a:buSzPts val="2800"/>
              <a:buFont typeface="Arial"/>
              <a:buNone/>
            </a:pPr>
            <a:r>
              <a:rPr lang="en-US" sz="2800" b="1" i="0" u="none" strike="noStrike" cap="none">
                <a:solidFill>
                  <a:srgbClr val="004266"/>
                </a:solidFill>
                <a:latin typeface="Arial"/>
                <a:ea typeface="Arial"/>
                <a:cs typeface="Arial"/>
                <a:sym typeface="Arial"/>
              </a:rPr>
              <a:t>Who are your team members?</a:t>
            </a:r>
            <a:endParaRPr/>
          </a:p>
        </p:txBody>
      </p:sp>
      <p:sp>
        <p:nvSpPr>
          <p:cNvPr id="191" name="Google Shape;191;p29"/>
          <p:cNvSpPr txBox="1"/>
          <p:nvPr/>
        </p:nvSpPr>
        <p:spPr>
          <a:xfrm>
            <a:off x="486568" y="1237685"/>
            <a:ext cx="7999413" cy="1928813"/>
          </a:xfrm>
          <a:prstGeom prst="rect">
            <a:avLst/>
          </a:prstGeom>
          <a:noFill/>
          <a:ln>
            <a:noFill/>
          </a:ln>
        </p:spPr>
        <p:txBody>
          <a:bodyPr spcFirstLastPara="1" wrap="square" lIns="0" tIns="0" rIns="0" bIns="0" anchor="t" anchorCtr="0">
            <a:noAutofit/>
          </a:bodyPr>
          <a:lstStyle/>
          <a:p>
            <a:pPr marL="457200" lvl="0" indent="-381000" algn="l" rtl="0">
              <a:spcBef>
                <a:spcPts val="0"/>
              </a:spcBef>
              <a:spcAft>
                <a:spcPts val="0"/>
              </a:spcAft>
              <a:buClr>
                <a:srgbClr val="004266"/>
              </a:buClr>
              <a:buSzPts val="2400"/>
              <a:buChar char="•"/>
            </a:pPr>
            <a:r>
              <a:rPr lang="en-US" sz="2200" b="1" dirty="0">
                <a:solidFill>
                  <a:schemeClr val="dk1"/>
                </a:solidFill>
                <a:latin typeface="Calibri"/>
                <a:ea typeface="Calibri"/>
                <a:cs typeface="Calibri"/>
                <a:sym typeface="Calibri"/>
              </a:rPr>
              <a:t>Anshul – Face recognition/audio recognition , email module , depression  calculator ,</a:t>
            </a:r>
            <a:r>
              <a:rPr lang="en-US" sz="2200" b="1" dirty="0" err="1">
                <a:solidFill>
                  <a:schemeClr val="dk1"/>
                </a:solidFill>
                <a:latin typeface="Calibri"/>
                <a:ea typeface="Calibri"/>
                <a:cs typeface="Calibri"/>
                <a:sym typeface="Calibri"/>
              </a:rPr>
              <a:t>gui</a:t>
            </a:r>
            <a:r>
              <a:rPr lang="en-US" sz="2200" b="1" dirty="0">
                <a:solidFill>
                  <a:schemeClr val="dk1"/>
                </a:solidFill>
                <a:latin typeface="Calibri"/>
                <a:ea typeface="Calibri"/>
                <a:cs typeface="Calibri"/>
                <a:sym typeface="Calibri"/>
              </a:rPr>
              <a:t>, movie recommendation</a:t>
            </a:r>
            <a:endParaRPr sz="1800" b="1" dirty="0">
              <a:solidFill>
                <a:schemeClr val="dk1"/>
              </a:solidFill>
            </a:endParaRPr>
          </a:p>
          <a:p>
            <a:pPr marL="457200" lvl="0" indent="-381000" algn="l" rtl="0">
              <a:spcBef>
                <a:spcPts val="0"/>
              </a:spcBef>
              <a:spcAft>
                <a:spcPts val="0"/>
              </a:spcAft>
              <a:buClr>
                <a:srgbClr val="004266"/>
              </a:buClr>
              <a:buSzPts val="2400"/>
              <a:buChar char="•"/>
            </a:pPr>
            <a:r>
              <a:rPr lang="en-US" sz="2200" b="1" dirty="0">
                <a:solidFill>
                  <a:schemeClr val="dk1"/>
                </a:solidFill>
                <a:latin typeface="Calibri"/>
                <a:ea typeface="Calibri"/>
                <a:cs typeface="Calibri"/>
                <a:sym typeface="Calibri"/>
              </a:rPr>
              <a:t>Sanskar –chatbot , dataset </a:t>
            </a:r>
            <a:endParaRPr sz="1800" b="1" dirty="0">
              <a:solidFill>
                <a:schemeClr val="dk1"/>
              </a:solidFill>
            </a:endParaRPr>
          </a:p>
          <a:p>
            <a:pPr marL="457200" lvl="0" indent="-381000" algn="l" rtl="0">
              <a:spcBef>
                <a:spcPts val="0"/>
              </a:spcBef>
              <a:spcAft>
                <a:spcPts val="0"/>
              </a:spcAft>
              <a:buClr>
                <a:srgbClr val="004266"/>
              </a:buClr>
              <a:buSzPts val="2400"/>
              <a:buChar char="•"/>
            </a:pPr>
            <a:r>
              <a:rPr lang="en-US" sz="2200" b="1" dirty="0">
                <a:solidFill>
                  <a:schemeClr val="dk1"/>
                </a:solidFill>
                <a:latin typeface="Calibri"/>
                <a:ea typeface="Calibri"/>
                <a:cs typeface="Calibri"/>
                <a:sym typeface="Calibri"/>
              </a:rPr>
              <a:t>Shivli – chat bot, </a:t>
            </a:r>
            <a:r>
              <a:rPr lang="en-US" sz="2200" b="1">
                <a:solidFill>
                  <a:schemeClr val="dk1"/>
                </a:solidFill>
                <a:latin typeface="Calibri"/>
                <a:ea typeface="Calibri"/>
                <a:cs typeface="Calibri"/>
                <a:sym typeface="Calibri"/>
              </a:rPr>
              <a:t>email module,  presentation ,documentation, connecting team member   </a:t>
            </a:r>
            <a:endParaRPr sz="2500" b="1">
              <a:solidFill>
                <a:srgbClr val="004266"/>
              </a:solidFill>
            </a:endParaRPr>
          </a:p>
          <a:p>
            <a:pPr marL="0" marR="0" lvl="0" indent="0" algn="l" rtl="0">
              <a:spcBef>
                <a:spcPts val="400"/>
              </a:spcBef>
              <a:spcAft>
                <a:spcPts val="0"/>
              </a:spcAft>
              <a:buClr>
                <a:srgbClr val="004266"/>
              </a:buClr>
              <a:buSzPts val="2000"/>
              <a:buFont typeface="Calibri"/>
              <a:buNone/>
            </a:pPr>
            <a:endParaRPr sz="2400" b="1" dirty="0">
              <a:solidFill>
                <a:srgbClr val="004266"/>
              </a:solidFill>
            </a:endParaRPr>
          </a:p>
        </p:txBody>
      </p:sp>
      <p:pic>
        <p:nvPicPr>
          <p:cNvPr id="192" name="Google Shape;192;p29"/>
          <p:cNvPicPr preferRelativeResize="0"/>
          <p:nvPr/>
        </p:nvPicPr>
        <p:blipFill rotWithShape="1">
          <a:blip r:embed="rId3">
            <a:alphaModFix/>
          </a:blip>
          <a:srcRect/>
          <a:stretch/>
        </p:blipFill>
        <p:spPr>
          <a:xfrm>
            <a:off x="9192910" y="126691"/>
            <a:ext cx="1299977" cy="1299977"/>
          </a:xfrm>
          <a:prstGeom prst="rect">
            <a:avLst/>
          </a:prstGeom>
          <a:noFill/>
          <a:ln>
            <a:noFill/>
          </a:ln>
        </p:spPr>
      </p:pic>
      <p:pic>
        <p:nvPicPr>
          <p:cNvPr id="193" name="Google Shape;193;p29"/>
          <p:cNvPicPr preferRelativeResize="0"/>
          <p:nvPr/>
        </p:nvPicPr>
        <p:blipFill rotWithShape="1">
          <a:blip r:embed="rId4">
            <a:alphaModFix/>
          </a:blip>
          <a:srcRect/>
          <a:stretch/>
        </p:blipFill>
        <p:spPr>
          <a:xfrm>
            <a:off x="10735774" y="315673"/>
            <a:ext cx="1241913" cy="880031"/>
          </a:xfrm>
          <a:prstGeom prst="rect">
            <a:avLst/>
          </a:prstGeom>
          <a:noFill/>
          <a:ln>
            <a:noFill/>
          </a:ln>
        </p:spPr>
      </p:pic>
      <p:sp>
        <p:nvSpPr>
          <p:cNvPr id="194" name="Google Shape;194;p29"/>
          <p:cNvSpPr txBox="1"/>
          <p:nvPr/>
        </p:nvSpPr>
        <p:spPr>
          <a:xfrm>
            <a:off x="529317" y="6124575"/>
            <a:ext cx="3956958"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Contact Team Amita</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anshul348567@gmail.com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334300" y="841375"/>
            <a:ext cx="11317800" cy="3413100"/>
          </a:xfrm>
          <a:prstGeom prst="rect">
            <a:avLst/>
          </a:prstGeom>
          <a:solidFill>
            <a:srgbClr val="000000"/>
          </a:solidFill>
        </p:spPr>
        <p:txBody>
          <a:bodyPr spcFirstLastPara="1" wrap="square" lIns="121900" tIns="121900" rIns="121900" bIns="121900" anchor="b" anchorCtr="0">
            <a:noAutofit/>
          </a:bodyPr>
          <a:lstStyle/>
          <a:p>
            <a:pPr marL="0" lvl="0" indent="0" algn="l" rtl="0">
              <a:spcBef>
                <a:spcPts val="0"/>
              </a:spcBef>
              <a:spcAft>
                <a:spcPts val="0"/>
              </a:spcAft>
              <a:buNone/>
            </a:pPr>
            <a:r>
              <a:rPr lang="en-US" sz="3200" b="1">
                <a:solidFill>
                  <a:schemeClr val="accent2"/>
                </a:solidFill>
                <a:latin typeface="Playfair Display"/>
                <a:ea typeface="Playfair Display"/>
                <a:cs typeface="Playfair Display"/>
                <a:sym typeface="Playfair Display"/>
              </a:rPr>
              <a:t>We know that Mental Illness is one of the most common things a Teenager is going through. and in this state of mind one may not be interested in talking to their closest ones and upon asking to our friends and reading reports related to this situation we decided to work on this topic and try to help our nation </a:t>
            </a:r>
            <a:endParaRPr b="1">
              <a:latin typeface="Playfair Display"/>
              <a:ea typeface="Playfair Display"/>
              <a:cs typeface="Playfair Display"/>
              <a:sym typeface="Playfair Display"/>
            </a:endParaRPr>
          </a:p>
        </p:txBody>
      </p:sp>
      <p:pic>
        <p:nvPicPr>
          <p:cNvPr id="78" name="Google Shape;78;p15"/>
          <p:cNvPicPr preferRelativeResize="0"/>
          <p:nvPr/>
        </p:nvPicPr>
        <p:blipFill>
          <a:blip r:embed="rId3">
            <a:alphaModFix/>
          </a:blip>
          <a:stretch>
            <a:fillRect/>
          </a:stretch>
        </p:blipFill>
        <p:spPr>
          <a:xfrm>
            <a:off x="9264675" y="4024675"/>
            <a:ext cx="2563376" cy="2569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pic>
        <p:nvPicPr>
          <p:cNvPr id="83" name="Google Shape;83;p16"/>
          <p:cNvPicPr preferRelativeResize="0"/>
          <p:nvPr/>
        </p:nvPicPr>
        <p:blipFill rotWithShape="1">
          <a:blip r:embed="rId3">
            <a:alphaModFix/>
          </a:blip>
          <a:srcRect/>
          <a:stretch/>
        </p:blipFill>
        <p:spPr>
          <a:xfrm>
            <a:off x="9753310" y="-11524"/>
            <a:ext cx="1299977" cy="1299977"/>
          </a:xfrm>
          <a:prstGeom prst="rect">
            <a:avLst/>
          </a:prstGeom>
          <a:noFill/>
          <a:ln>
            <a:noFill/>
          </a:ln>
        </p:spPr>
      </p:pic>
      <p:pic>
        <p:nvPicPr>
          <p:cNvPr id="84" name="Google Shape;84;p16"/>
          <p:cNvPicPr preferRelativeResize="0"/>
          <p:nvPr/>
        </p:nvPicPr>
        <p:blipFill rotWithShape="1">
          <a:blip r:embed="rId4">
            <a:alphaModFix/>
          </a:blip>
          <a:srcRect/>
          <a:stretch/>
        </p:blipFill>
        <p:spPr>
          <a:xfrm>
            <a:off x="10846899" y="198448"/>
            <a:ext cx="1241913" cy="880031"/>
          </a:xfrm>
          <a:prstGeom prst="rect">
            <a:avLst/>
          </a:prstGeom>
          <a:noFill/>
          <a:ln>
            <a:noFill/>
          </a:ln>
        </p:spPr>
      </p:pic>
      <p:sp>
        <p:nvSpPr>
          <p:cNvPr id="85" name="Google Shape;85;p16"/>
          <p:cNvSpPr txBox="1"/>
          <p:nvPr/>
        </p:nvSpPr>
        <p:spPr>
          <a:xfrm>
            <a:off x="5920875" y="2021400"/>
            <a:ext cx="4842300" cy="3442200"/>
          </a:xfrm>
          <a:prstGeom prst="rect">
            <a:avLst/>
          </a:prstGeom>
          <a:solidFill>
            <a:srgbClr val="CFD5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dk1"/>
                </a:solidFill>
              </a:rPr>
              <a:t> To help people, especially the youth, </a:t>
            </a:r>
            <a:r>
              <a:rPr lang="en-US" sz="2800" b="1">
                <a:highlight>
                  <a:srgbClr val="FFFF00"/>
                </a:highlight>
              </a:rPr>
              <a:t>for avoiding triggers to depression</a:t>
            </a:r>
            <a:r>
              <a:rPr lang="en-US" sz="2800" b="1"/>
              <a:t> </a:t>
            </a:r>
            <a:r>
              <a:rPr lang="en-US" sz="2800" b="1">
                <a:solidFill>
                  <a:schemeClr val="dk1"/>
                </a:solidFill>
              </a:rPr>
              <a:t>and anxiety </a:t>
            </a:r>
            <a:r>
              <a:rPr lang="en-US" sz="2800" b="1"/>
              <a:t>preventing relapse and </a:t>
            </a:r>
            <a:r>
              <a:rPr lang="en-US" sz="2800" b="1">
                <a:highlight>
                  <a:srgbClr val="FFFF00"/>
                </a:highlight>
              </a:rPr>
              <a:t>provide suggestions </a:t>
            </a:r>
            <a:r>
              <a:rPr lang="en-US" sz="2800" b="1"/>
              <a:t>to the ones who are already affected by the same.</a:t>
            </a:r>
            <a:endParaRPr sz="2800" b="1"/>
          </a:p>
          <a:p>
            <a:pPr marL="0" lvl="0" indent="0" algn="l" rtl="0">
              <a:spcBef>
                <a:spcPts val="0"/>
              </a:spcBef>
              <a:spcAft>
                <a:spcPts val="0"/>
              </a:spcAft>
              <a:buNone/>
            </a:pPr>
            <a:endParaRPr sz="2800" b="1"/>
          </a:p>
        </p:txBody>
      </p:sp>
      <p:sp>
        <p:nvSpPr>
          <p:cNvPr id="86" name="Google Shape;86;p16"/>
          <p:cNvSpPr txBox="1"/>
          <p:nvPr/>
        </p:nvSpPr>
        <p:spPr>
          <a:xfrm>
            <a:off x="182075" y="127113"/>
            <a:ext cx="9664200" cy="1022700"/>
          </a:xfrm>
          <a:prstGeom prst="rect">
            <a:avLst/>
          </a:prstGeom>
          <a:solidFill>
            <a:srgbClr val="FFFF00"/>
          </a:solidFill>
          <a:ln w="2857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sz="6000" b="1">
                <a:solidFill>
                  <a:srgbClr val="0000FF"/>
                </a:solidFill>
                <a:latin typeface="Playfair Display"/>
                <a:ea typeface="Playfair Display"/>
                <a:cs typeface="Playfair Display"/>
                <a:sym typeface="Playfair Display"/>
              </a:rPr>
              <a:t>PROBLEM</a:t>
            </a:r>
            <a:endParaRPr sz="6000" b="1">
              <a:solidFill>
                <a:srgbClr val="0000FF"/>
              </a:solidFill>
              <a:latin typeface="Playfair Display"/>
              <a:ea typeface="Playfair Display"/>
              <a:cs typeface="Playfair Display"/>
              <a:sym typeface="Playfair Display"/>
            </a:endParaRPr>
          </a:p>
        </p:txBody>
      </p:sp>
      <p:pic>
        <p:nvPicPr>
          <p:cNvPr id="87" name="Google Shape;87;p16"/>
          <p:cNvPicPr preferRelativeResize="0"/>
          <p:nvPr/>
        </p:nvPicPr>
        <p:blipFill>
          <a:blip r:embed="rId5">
            <a:alphaModFix/>
          </a:blip>
          <a:stretch>
            <a:fillRect/>
          </a:stretch>
        </p:blipFill>
        <p:spPr>
          <a:xfrm>
            <a:off x="347775" y="2103375"/>
            <a:ext cx="4842300" cy="3401714"/>
          </a:xfrm>
          <a:prstGeom prst="rect">
            <a:avLst/>
          </a:prstGeom>
          <a:noFill/>
          <a:ln w="28575" cap="flat" cmpd="sng">
            <a:solidFill>
              <a:srgbClr val="000000"/>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7"/>
          <p:cNvPicPr preferRelativeResize="0"/>
          <p:nvPr/>
        </p:nvPicPr>
        <p:blipFill rotWithShape="1">
          <a:blip r:embed="rId3">
            <a:alphaModFix/>
          </a:blip>
          <a:srcRect/>
          <a:stretch/>
        </p:blipFill>
        <p:spPr>
          <a:xfrm>
            <a:off x="9192910" y="105701"/>
            <a:ext cx="1299977" cy="1299977"/>
          </a:xfrm>
          <a:prstGeom prst="rect">
            <a:avLst/>
          </a:prstGeom>
          <a:noFill/>
          <a:ln>
            <a:noFill/>
          </a:ln>
        </p:spPr>
      </p:pic>
      <p:pic>
        <p:nvPicPr>
          <p:cNvPr id="93" name="Google Shape;93;p17"/>
          <p:cNvPicPr preferRelativeResize="0"/>
          <p:nvPr/>
        </p:nvPicPr>
        <p:blipFill rotWithShape="1">
          <a:blip r:embed="rId4">
            <a:alphaModFix/>
          </a:blip>
          <a:srcRect/>
          <a:stretch/>
        </p:blipFill>
        <p:spPr>
          <a:xfrm>
            <a:off x="10735774" y="315673"/>
            <a:ext cx="1241913" cy="880031"/>
          </a:xfrm>
          <a:prstGeom prst="rect">
            <a:avLst/>
          </a:prstGeom>
          <a:noFill/>
          <a:ln>
            <a:noFill/>
          </a:ln>
        </p:spPr>
      </p:pic>
      <p:sp>
        <p:nvSpPr>
          <p:cNvPr id="94" name="Google Shape;94;p17"/>
          <p:cNvSpPr/>
          <p:nvPr/>
        </p:nvSpPr>
        <p:spPr>
          <a:xfrm>
            <a:off x="429850" y="2171863"/>
            <a:ext cx="10983045" cy="942723"/>
          </a:xfrm>
          <a:prstGeom prst="rect">
            <a:avLst/>
          </a:prstGeom>
        </p:spPr>
        <p:txBody>
          <a:bodyPr>
            <a:prstTxWarp prst="textPlain">
              <a:avLst/>
            </a:prstTxWarp>
          </a:bodyPr>
          <a:lstStyle/>
          <a:p>
            <a:pPr lvl="0" algn="ctr"/>
            <a:r>
              <a:rPr b="1" i="0">
                <a:ln w="28575" cap="flat" cmpd="sng">
                  <a:solidFill>
                    <a:schemeClr val="dk1"/>
                  </a:solidFill>
                  <a:prstDash val="solid"/>
                  <a:round/>
                  <a:headEnd type="none" w="sm" len="sm"/>
                  <a:tailEnd type="none" w="sm" len="sm"/>
                </a:ln>
                <a:solidFill>
                  <a:srgbClr val="FF0000"/>
                </a:solidFill>
                <a:latin typeface="Merriweather"/>
              </a:rPr>
              <a:t>SOLUTION DESIGN</a:t>
            </a:r>
          </a:p>
        </p:txBody>
      </p:sp>
      <p:sp>
        <p:nvSpPr>
          <p:cNvPr id="95" name="Google Shape;95;p17"/>
          <p:cNvSpPr txBox="1"/>
          <p:nvPr/>
        </p:nvSpPr>
        <p:spPr>
          <a:xfrm>
            <a:off x="2047875" y="3635375"/>
            <a:ext cx="2667000" cy="139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Old Standard TT"/>
              <a:ea typeface="Old Standard TT"/>
              <a:cs typeface="Old Standard TT"/>
              <a:sym typeface="Old Standard TT"/>
            </a:endParaRPr>
          </a:p>
        </p:txBody>
      </p:sp>
      <p:pic>
        <p:nvPicPr>
          <p:cNvPr id="96" name="Google Shape;96;p17"/>
          <p:cNvPicPr preferRelativeResize="0"/>
          <p:nvPr/>
        </p:nvPicPr>
        <p:blipFill>
          <a:blip r:embed="rId5">
            <a:alphaModFix/>
          </a:blip>
          <a:stretch>
            <a:fillRect/>
          </a:stretch>
        </p:blipFill>
        <p:spPr>
          <a:xfrm>
            <a:off x="4211638" y="3413125"/>
            <a:ext cx="3768725" cy="299540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18"/>
          <p:cNvPicPr preferRelativeResize="0"/>
          <p:nvPr/>
        </p:nvPicPr>
        <p:blipFill>
          <a:blip r:embed="rId3">
            <a:alphaModFix/>
          </a:blip>
          <a:stretch>
            <a:fillRect/>
          </a:stretch>
        </p:blipFill>
        <p:spPr>
          <a:xfrm>
            <a:off x="838200" y="152400"/>
            <a:ext cx="10515599" cy="6553199"/>
          </a:xfrm>
          <a:prstGeom prst="rect">
            <a:avLst/>
          </a:prstGeom>
          <a:noFill/>
          <a:ln w="9525" cap="flat" cmpd="sng">
            <a:solidFill>
              <a:srgbClr val="000000"/>
            </a:solidFill>
            <a:prstDash val="solid"/>
            <a:round/>
            <a:headEnd type="none" w="sm" len="sm"/>
            <a:tailEnd type="none" w="sm" len="sm"/>
          </a:ln>
        </p:spPr>
      </p:pic>
      <p:pic>
        <p:nvPicPr>
          <p:cNvPr id="102" name="Google Shape;102;p18"/>
          <p:cNvPicPr preferRelativeResize="0"/>
          <p:nvPr/>
        </p:nvPicPr>
        <p:blipFill>
          <a:blip r:embed="rId4">
            <a:alphaModFix/>
          </a:blip>
          <a:stretch>
            <a:fillRect/>
          </a:stretch>
        </p:blipFill>
        <p:spPr>
          <a:xfrm>
            <a:off x="1243975" y="2001850"/>
            <a:ext cx="2105650" cy="1690801"/>
          </a:xfrm>
          <a:prstGeom prst="rect">
            <a:avLst/>
          </a:prstGeom>
          <a:noFill/>
          <a:ln w="28575" cap="flat" cmpd="sng">
            <a:solidFill>
              <a:srgbClr val="000000"/>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p:nvPr/>
        </p:nvSpPr>
        <p:spPr>
          <a:xfrm>
            <a:off x="142875" y="1195700"/>
            <a:ext cx="9096300" cy="2173500"/>
          </a:xfrm>
          <a:prstGeom prst="rect">
            <a:avLst/>
          </a:prstGeom>
          <a:solidFill>
            <a:srgbClr val="C9DAF8"/>
          </a:solid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lvl="0" indent="0" algn="l" rtl="0">
              <a:spcBef>
                <a:spcPts val="400"/>
              </a:spcBef>
              <a:spcAft>
                <a:spcPts val="0"/>
              </a:spcAft>
              <a:buNone/>
            </a:pPr>
            <a:endParaRPr sz="1900" b="1">
              <a:solidFill>
                <a:schemeClr val="dk1"/>
              </a:solidFill>
              <a:latin typeface="Comic Sans MS"/>
              <a:ea typeface="Comic Sans MS"/>
              <a:cs typeface="Comic Sans MS"/>
              <a:sym typeface="Comic Sans MS"/>
            </a:endParaRPr>
          </a:p>
          <a:p>
            <a:pPr marL="457200" lvl="0" indent="-387350" algn="l" rtl="0">
              <a:spcBef>
                <a:spcPts val="400"/>
              </a:spcBef>
              <a:spcAft>
                <a:spcPts val="0"/>
              </a:spcAft>
              <a:buClr>
                <a:schemeClr val="dk1"/>
              </a:buClr>
              <a:buSzPts val="2500"/>
              <a:buFont typeface="Comic Sans MS"/>
              <a:buChar char="•"/>
            </a:pPr>
            <a:r>
              <a:rPr lang="en-US" sz="2500" b="1">
                <a:solidFill>
                  <a:schemeClr val="dk1"/>
                </a:solidFill>
                <a:latin typeface="Comic Sans MS"/>
                <a:ea typeface="Comic Sans MS"/>
                <a:cs typeface="Comic Sans MS"/>
                <a:sym typeface="Comic Sans MS"/>
              </a:rPr>
              <a:t> AI/ Machine Learning  for face/audio recognition</a:t>
            </a:r>
            <a:endParaRPr sz="2500" b="1">
              <a:solidFill>
                <a:schemeClr val="dk1"/>
              </a:solidFill>
              <a:latin typeface="Comic Sans MS"/>
              <a:ea typeface="Comic Sans MS"/>
              <a:cs typeface="Comic Sans MS"/>
              <a:sym typeface="Comic Sans MS"/>
            </a:endParaRPr>
          </a:p>
          <a:p>
            <a:pPr marL="457200" lvl="0" indent="-387350" algn="l" rtl="0">
              <a:spcBef>
                <a:spcPts val="400"/>
              </a:spcBef>
              <a:spcAft>
                <a:spcPts val="0"/>
              </a:spcAft>
              <a:buClr>
                <a:schemeClr val="dk1"/>
              </a:buClr>
              <a:buSzPts val="2500"/>
              <a:buFont typeface="Comic Sans MS"/>
              <a:buChar char="•"/>
            </a:pPr>
            <a:r>
              <a:rPr lang="en-US" sz="2500" b="1">
                <a:solidFill>
                  <a:schemeClr val="dk1"/>
                </a:solidFill>
                <a:latin typeface="Comic Sans MS"/>
                <a:ea typeface="Comic Sans MS"/>
                <a:cs typeface="Comic Sans MS"/>
                <a:sym typeface="Comic Sans MS"/>
              </a:rPr>
              <a:t>Amita use AI and data to detect mental illness of user</a:t>
            </a:r>
            <a:endParaRPr sz="2500" b="1">
              <a:latin typeface="Comic Sans MS"/>
              <a:ea typeface="Comic Sans MS"/>
              <a:cs typeface="Comic Sans MS"/>
              <a:sym typeface="Comic Sans MS"/>
            </a:endParaRPr>
          </a:p>
          <a:p>
            <a:pPr marL="457200" lvl="0" indent="-387350" algn="l" rtl="0">
              <a:spcBef>
                <a:spcPts val="400"/>
              </a:spcBef>
              <a:spcAft>
                <a:spcPts val="0"/>
              </a:spcAft>
              <a:buSzPts val="2500"/>
              <a:buFont typeface="Comic Sans MS"/>
              <a:buChar char="•"/>
            </a:pPr>
            <a:r>
              <a:rPr lang="en-US" sz="2500" b="1">
                <a:solidFill>
                  <a:schemeClr val="dk1"/>
                </a:solidFill>
                <a:latin typeface="Comic Sans MS"/>
                <a:ea typeface="Comic Sans MS"/>
                <a:cs typeface="Comic Sans MS"/>
                <a:sym typeface="Comic Sans MS"/>
              </a:rPr>
              <a:t>Amita is using AI to learn about user mood swing</a:t>
            </a:r>
            <a:endParaRPr sz="2500" b="1">
              <a:latin typeface="Comic Sans MS"/>
              <a:ea typeface="Comic Sans MS"/>
              <a:cs typeface="Comic Sans MS"/>
              <a:sym typeface="Comic Sans MS"/>
            </a:endParaRPr>
          </a:p>
          <a:p>
            <a:pPr marL="457200" lvl="0" indent="-387350" algn="l" rtl="0">
              <a:spcBef>
                <a:spcPts val="400"/>
              </a:spcBef>
              <a:spcAft>
                <a:spcPts val="0"/>
              </a:spcAft>
              <a:buSzPts val="2500"/>
              <a:buFont typeface="Comic Sans MS"/>
              <a:buChar char="•"/>
            </a:pPr>
            <a:r>
              <a:rPr lang="en-US" sz="2500" b="1">
                <a:solidFill>
                  <a:schemeClr val="dk1"/>
                </a:solidFill>
                <a:latin typeface="Comic Sans MS"/>
                <a:ea typeface="Comic Sans MS"/>
                <a:cs typeface="Comic Sans MS"/>
                <a:sym typeface="Comic Sans MS"/>
              </a:rPr>
              <a:t>Amita will use AI for having a friendly chat with user </a:t>
            </a:r>
            <a:endParaRPr sz="1900">
              <a:latin typeface="Comic Sans MS"/>
              <a:ea typeface="Comic Sans MS"/>
              <a:cs typeface="Comic Sans MS"/>
              <a:sym typeface="Comic Sans MS"/>
            </a:endParaRPr>
          </a:p>
          <a:p>
            <a:pPr marL="231775" marR="0" lvl="0" indent="-104775" algn="l" rtl="0">
              <a:lnSpc>
                <a:spcPct val="100000"/>
              </a:lnSpc>
              <a:spcBef>
                <a:spcPts val="400"/>
              </a:spcBef>
              <a:spcAft>
                <a:spcPts val="0"/>
              </a:spcAft>
              <a:buClr>
                <a:srgbClr val="004266"/>
              </a:buClr>
              <a:buSzPts val="2000"/>
              <a:buFont typeface="Calibri"/>
              <a:buNone/>
            </a:pPr>
            <a:endParaRPr sz="2000" b="1">
              <a:solidFill>
                <a:srgbClr val="004266"/>
              </a:solidFill>
              <a:latin typeface="Comic Sans MS"/>
              <a:ea typeface="Comic Sans MS"/>
              <a:cs typeface="Comic Sans MS"/>
              <a:sym typeface="Comic Sans MS"/>
            </a:endParaRPr>
          </a:p>
          <a:p>
            <a:pPr marL="231775" marR="0" lvl="0" indent="-104775" algn="l" rtl="0">
              <a:lnSpc>
                <a:spcPct val="100000"/>
              </a:lnSpc>
              <a:spcBef>
                <a:spcPts val="400"/>
              </a:spcBef>
              <a:spcAft>
                <a:spcPts val="0"/>
              </a:spcAft>
              <a:buClr>
                <a:srgbClr val="004266"/>
              </a:buClr>
              <a:buSzPts val="2000"/>
              <a:buFont typeface="Calibri"/>
              <a:buNone/>
            </a:pPr>
            <a:endParaRPr sz="2000" b="0" i="0" u="none" strike="noStrike" cap="none">
              <a:solidFill>
                <a:srgbClr val="004266"/>
              </a:solidFill>
              <a:latin typeface="Arial"/>
              <a:ea typeface="Arial"/>
              <a:cs typeface="Arial"/>
              <a:sym typeface="Arial"/>
            </a:endParaRPr>
          </a:p>
        </p:txBody>
      </p:sp>
      <p:sp>
        <p:nvSpPr>
          <p:cNvPr id="108" name="Google Shape;108;p19"/>
          <p:cNvSpPr txBox="1"/>
          <p:nvPr/>
        </p:nvSpPr>
        <p:spPr>
          <a:xfrm>
            <a:off x="142875" y="400100"/>
            <a:ext cx="9096300" cy="795600"/>
          </a:xfrm>
          <a:prstGeom prst="rect">
            <a:avLst/>
          </a:prstGeom>
          <a:solidFill>
            <a:srgbClr val="FFD966"/>
          </a:solidFill>
          <a:ln w="19050" cap="flat" cmpd="sng">
            <a:solidFill>
              <a:srgbClr val="000000"/>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n-US" sz="3000" b="1" i="0" u="none" strike="noStrike" cap="none">
                <a:latin typeface="Playfair Display"/>
                <a:ea typeface="Playfair Display"/>
                <a:cs typeface="Playfair Display"/>
                <a:sym typeface="Playfair Display"/>
              </a:rPr>
              <a:t>Describe how your idea or project is Infusing AI?</a:t>
            </a:r>
            <a:r>
              <a:rPr lang="en-US" sz="2800" b="1" i="0" u="none" strike="noStrike" cap="none">
                <a:solidFill>
                  <a:srgbClr val="004266"/>
                </a:solidFill>
                <a:latin typeface="Arial"/>
                <a:ea typeface="Arial"/>
                <a:cs typeface="Arial"/>
                <a:sym typeface="Arial"/>
              </a:rPr>
              <a:t> </a:t>
            </a:r>
            <a:endParaRPr/>
          </a:p>
        </p:txBody>
      </p:sp>
      <p:pic>
        <p:nvPicPr>
          <p:cNvPr id="109" name="Google Shape;109;p19"/>
          <p:cNvPicPr preferRelativeResize="0"/>
          <p:nvPr/>
        </p:nvPicPr>
        <p:blipFill rotWithShape="1">
          <a:blip r:embed="rId3">
            <a:alphaModFix/>
          </a:blip>
          <a:srcRect/>
          <a:stretch/>
        </p:blipFill>
        <p:spPr>
          <a:xfrm>
            <a:off x="9435810" y="147901"/>
            <a:ext cx="1299977" cy="1299977"/>
          </a:xfrm>
          <a:prstGeom prst="rect">
            <a:avLst/>
          </a:prstGeom>
          <a:noFill/>
          <a:ln>
            <a:noFill/>
          </a:ln>
        </p:spPr>
      </p:pic>
      <p:pic>
        <p:nvPicPr>
          <p:cNvPr id="110" name="Google Shape;110;p19"/>
          <p:cNvPicPr preferRelativeResize="0"/>
          <p:nvPr/>
        </p:nvPicPr>
        <p:blipFill rotWithShape="1">
          <a:blip r:embed="rId4">
            <a:alphaModFix/>
          </a:blip>
          <a:srcRect/>
          <a:stretch/>
        </p:blipFill>
        <p:spPr>
          <a:xfrm>
            <a:off x="10735774" y="315673"/>
            <a:ext cx="1241913" cy="880031"/>
          </a:xfrm>
          <a:prstGeom prst="rect">
            <a:avLst/>
          </a:prstGeom>
          <a:noFill/>
          <a:ln>
            <a:noFill/>
          </a:ln>
        </p:spPr>
      </p:pic>
      <p:sp>
        <p:nvSpPr>
          <p:cNvPr id="111" name="Google Shape;111;p19"/>
          <p:cNvSpPr/>
          <p:nvPr/>
        </p:nvSpPr>
        <p:spPr>
          <a:xfrm>
            <a:off x="371475" y="4029075"/>
            <a:ext cx="2100300" cy="21144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p:nvPr/>
        </p:nvSpPr>
        <p:spPr>
          <a:xfrm>
            <a:off x="3125400" y="4029075"/>
            <a:ext cx="2100300" cy="21144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a:off x="5792025" y="4029075"/>
            <a:ext cx="2100300" cy="21144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txBox="1"/>
          <p:nvPr/>
        </p:nvSpPr>
        <p:spPr>
          <a:xfrm>
            <a:off x="562675" y="4700575"/>
            <a:ext cx="1751100" cy="111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900" b="1">
                <a:latin typeface="Georgia"/>
                <a:ea typeface="Georgia"/>
                <a:cs typeface="Georgia"/>
                <a:sym typeface="Georgia"/>
              </a:rPr>
              <a:t>COMPUTER</a:t>
            </a:r>
            <a:endParaRPr sz="1900" b="1">
              <a:latin typeface="Georgia"/>
              <a:ea typeface="Georgia"/>
              <a:cs typeface="Georgia"/>
              <a:sym typeface="Georgia"/>
            </a:endParaRPr>
          </a:p>
          <a:p>
            <a:pPr marL="0" lvl="0" indent="0" algn="ctr" rtl="0">
              <a:spcBef>
                <a:spcPts val="0"/>
              </a:spcBef>
              <a:spcAft>
                <a:spcPts val="0"/>
              </a:spcAft>
              <a:buNone/>
            </a:pPr>
            <a:r>
              <a:rPr lang="en-US" sz="1900" b="1">
                <a:latin typeface="Georgia"/>
                <a:ea typeface="Georgia"/>
                <a:cs typeface="Georgia"/>
                <a:sym typeface="Georgia"/>
              </a:rPr>
              <a:t>VISION</a:t>
            </a:r>
            <a:endParaRPr sz="1900" b="1">
              <a:latin typeface="Georgia"/>
              <a:ea typeface="Georgia"/>
              <a:cs typeface="Georgia"/>
              <a:sym typeface="Georgia"/>
            </a:endParaRPr>
          </a:p>
        </p:txBody>
      </p:sp>
      <p:sp>
        <p:nvSpPr>
          <p:cNvPr id="115" name="Google Shape;115;p19"/>
          <p:cNvSpPr txBox="1"/>
          <p:nvPr/>
        </p:nvSpPr>
        <p:spPr>
          <a:xfrm>
            <a:off x="3256350" y="4895825"/>
            <a:ext cx="1751100" cy="111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900" b="1">
                <a:latin typeface="Georgia"/>
                <a:ea typeface="Georgia"/>
                <a:cs typeface="Georgia"/>
                <a:sym typeface="Georgia"/>
              </a:rPr>
              <a:t>DATA </a:t>
            </a:r>
            <a:endParaRPr sz="1900" b="1">
              <a:latin typeface="Georgia"/>
              <a:ea typeface="Georgia"/>
              <a:cs typeface="Georgia"/>
              <a:sym typeface="Georgia"/>
            </a:endParaRPr>
          </a:p>
        </p:txBody>
      </p:sp>
      <p:sp>
        <p:nvSpPr>
          <p:cNvPr id="116" name="Google Shape;116;p19"/>
          <p:cNvSpPr txBox="1"/>
          <p:nvPr/>
        </p:nvSpPr>
        <p:spPr>
          <a:xfrm>
            <a:off x="5879325" y="4529025"/>
            <a:ext cx="1925700" cy="111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900" b="1">
                <a:latin typeface="Georgia"/>
                <a:ea typeface="Georgia"/>
                <a:cs typeface="Georgia"/>
                <a:sym typeface="Georgia"/>
              </a:rPr>
              <a:t>NATURAL</a:t>
            </a:r>
            <a:endParaRPr sz="1900" b="1">
              <a:latin typeface="Georgia"/>
              <a:ea typeface="Georgia"/>
              <a:cs typeface="Georgia"/>
              <a:sym typeface="Georgia"/>
            </a:endParaRPr>
          </a:p>
          <a:p>
            <a:pPr marL="0" lvl="0" indent="0" algn="ctr" rtl="0">
              <a:spcBef>
                <a:spcPts val="0"/>
              </a:spcBef>
              <a:spcAft>
                <a:spcPts val="0"/>
              </a:spcAft>
              <a:buNone/>
            </a:pPr>
            <a:r>
              <a:rPr lang="en-US" sz="1900" b="1">
                <a:latin typeface="Georgia"/>
                <a:ea typeface="Georgia"/>
                <a:cs typeface="Georgia"/>
                <a:sym typeface="Georgia"/>
              </a:rPr>
              <a:t>LANGUAGE</a:t>
            </a:r>
            <a:endParaRPr sz="1900" b="1">
              <a:latin typeface="Georgia"/>
              <a:ea typeface="Georgia"/>
              <a:cs typeface="Georgia"/>
              <a:sym typeface="Georgia"/>
            </a:endParaRPr>
          </a:p>
          <a:p>
            <a:pPr marL="0" lvl="0" indent="0" algn="ctr" rtl="0">
              <a:spcBef>
                <a:spcPts val="0"/>
              </a:spcBef>
              <a:spcAft>
                <a:spcPts val="0"/>
              </a:spcAft>
              <a:buNone/>
            </a:pPr>
            <a:r>
              <a:rPr lang="en-US" sz="1900" b="1">
                <a:latin typeface="Georgia"/>
                <a:ea typeface="Georgia"/>
                <a:cs typeface="Georgia"/>
                <a:sym typeface="Georgia"/>
              </a:rPr>
              <a:t>PROCESSING</a:t>
            </a:r>
            <a:endParaRPr sz="1900" b="1">
              <a:latin typeface="Georgia"/>
              <a:ea typeface="Georgia"/>
              <a:cs typeface="Georgia"/>
              <a:sym typeface="Georgia"/>
            </a:endParaRPr>
          </a:p>
        </p:txBody>
      </p:sp>
      <p:sp>
        <p:nvSpPr>
          <p:cNvPr id="117" name="Google Shape;117;p19"/>
          <p:cNvSpPr/>
          <p:nvPr/>
        </p:nvSpPr>
        <p:spPr>
          <a:xfrm>
            <a:off x="2543138" y="4843425"/>
            <a:ext cx="510900" cy="485700"/>
          </a:xfrm>
          <a:prstGeom prst="mathPlus">
            <a:avLst>
              <a:gd name="adj1" fmla="val 2352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a:off x="5253400" y="4895825"/>
            <a:ext cx="510900" cy="485700"/>
          </a:xfrm>
          <a:prstGeom prst="mathPlus">
            <a:avLst>
              <a:gd name="adj1" fmla="val 2352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p:nvPr/>
        </p:nvSpPr>
        <p:spPr>
          <a:xfrm>
            <a:off x="8086725" y="4986350"/>
            <a:ext cx="614400" cy="342900"/>
          </a:xfrm>
          <a:prstGeom prst="mathEqual">
            <a:avLst>
              <a:gd name="adj1" fmla="val 23520"/>
              <a:gd name="adj2" fmla="val 1176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9"/>
          <p:cNvSpPr/>
          <p:nvPr/>
        </p:nvSpPr>
        <p:spPr>
          <a:xfrm>
            <a:off x="9035625" y="4081475"/>
            <a:ext cx="2100300" cy="2114400"/>
          </a:xfrm>
          <a:prstGeom prst="ellipse">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txBox="1"/>
          <p:nvPr/>
        </p:nvSpPr>
        <p:spPr>
          <a:xfrm>
            <a:off x="8895525" y="4700575"/>
            <a:ext cx="2362800" cy="111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900" b="1">
                <a:latin typeface="Georgia"/>
                <a:ea typeface="Georgia"/>
                <a:cs typeface="Georgia"/>
                <a:sym typeface="Georgia"/>
              </a:rPr>
              <a:t>ARTIFICIAL INTELLIGENCE</a:t>
            </a:r>
            <a:endParaRPr sz="1900" b="1">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30"/>
          <p:cNvPicPr preferRelativeResize="0"/>
          <p:nvPr/>
        </p:nvPicPr>
        <p:blipFill rotWithShape="1">
          <a:blip r:embed="rId3">
            <a:alphaModFix/>
          </a:blip>
          <a:srcRect/>
          <a:stretch/>
        </p:blipFill>
        <p:spPr>
          <a:xfrm>
            <a:off x="-242550" y="0"/>
            <a:ext cx="12434551" cy="6857999"/>
          </a:xfrm>
          <a:prstGeom prst="rect">
            <a:avLst/>
          </a:prstGeom>
          <a:noFill/>
          <a:ln w="19050" cap="flat" cmpd="sng">
            <a:solidFill>
              <a:srgbClr val="000000"/>
            </a:solidFill>
            <a:prstDash val="solid"/>
            <a:round/>
            <a:headEnd type="none" w="sm" len="sm"/>
            <a:tailEnd type="none" w="sm" len="sm"/>
          </a:ln>
        </p:spPr>
      </p:pic>
      <p:cxnSp>
        <p:nvCxnSpPr>
          <p:cNvPr id="200" name="Google Shape;200;p30"/>
          <p:cNvCxnSpPr/>
          <p:nvPr/>
        </p:nvCxnSpPr>
        <p:spPr>
          <a:xfrm>
            <a:off x="4798219" y="1216819"/>
            <a:ext cx="1297781" cy="0"/>
          </a:xfrm>
          <a:prstGeom prst="straightConnector1">
            <a:avLst/>
          </a:prstGeom>
          <a:noFill/>
          <a:ln w="19050" cap="flat" cmpd="sng">
            <a:solidFill>
              <a:schemeClr val="dk1"/>
            </a:solidFill>
            <a:prstDash val="solid"/>
            <a:miter lim="800000"/>
            <a:headEnd type="none" w="sm" len="sm"/>
            <a:tailEnd type="triangle" w="med" len="med"/>
          </a:ln>
        </p:spPr>
      </p:cxnSp>
      <p:cxnSp>
        <p:nvCxnSpPr>
          <p:cNvPr id="201" name="Google Shape;201;p30"/>
          <p:cNvCxnSpPr/>
          <p:nvPr/>
        </p:nvCxnSpPr>
        <p:spPr>
          <a:xfrm rot="10800000">
            <a:off x="7138990" y="1216819"/>
            <a:ext cx="4800598" cy="0"/>
          </a:xfrm>
          <a:prstGeom prst="straightConnector1">
            <a:avLst/>
          </a:prstGeom>
          <a:noFill/>
          <a:ln w="19050" cap="flat" cmpd="sng">
            <a:solidFill>
              <a:schemeClr val="dk1"/>
            </a:solidFill>
            <a:prstDash val="solid"/>
            <a:miter lim="800000"/>
            <a:headEnd type="none" w="sm" len="sm"/>
            <a:tailEnd type="triangle" w="med" len="med"/>
          </a:ln>
        </p:spPr>
      </p:cxnSp>
      <p:cxnSp>
        <p:nvCxnSpPr>
          <p:cNvPr id="202" name="Google Shape;202;p30"/>
          <p:cNvCxnSpPr/>
          <p:nvPr/>
        </p:nvCxnSpPr>
        <p:spPr>
          <a:xfrm rot="10800000">
            <a:off x="11939588" y="1216819"/>
            <a:ext cx="0" cy="121444"/>
          </a:xfrm>
          <a:prstGeom prst="straightConnector1">
            <a:avLst/>
          </a:prstGeom>
          <a:noFill/>
          <a:ln w="19050" cap="flat" cmpd="sng">
            <a:solidFill>
              <a:schemeClr val="dk1"/>
            </a:solidFill>
            <a:prstDash val="solid"/>
            <a:miter lim="800000"/>
            <a:headEnd type="none" w="sm" len="sm"/>
            <a:tailEnd type="none" w="sm" len="sm"/>
          </a:ln>
        </p:spPr>
      </p:cxnSp>
      <p:sp>
        <p:nvSpPr>
          <p:cNvPr id="203" name="Google Shape;203;p30"/>
          <p:cNvSpPr txBox="1"/>
          <p:nvPr/>
        </p:nvSpPr>
        <p:spPr>
          <a:xfrm>
            <a:off x="638330" y="162766"/>
            <a:ext cx="4559643"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500" b="1" i="0" u="none" strike="noStrike" cap="none">
                <a:solidFill>
                  <a:schemeClr val="dk1"/>
                </a:solidFill>
                <a:latin typeface="Calibri"/>
                <a:ea typeface="Calibri"/>
                <a:cs typeface="Calibri"/>
                <a:sym typeface="Calibri"/>
              </a:rPr>
              <a:t>Methodology </a:t>
            </a:r>
            <a:endParaRPr sz="2100"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0"/>
          <p:cNvPicPr preferRelativeResize="0"/>
          <p:nvPr/>
        </p:nvPicPr>
        <p:blipFill>
          <a:blip r:embed="rId3">
            <a:alphaModFix/>
          </a:blip>
          <a:stretch>
            <a:fillRect/>
          </a:stretch>
        </p:blipFill>
        <p:spPr>
          <a:xfrm>
            <a:off x="660400" y="152400"/>
            <a:ext cx="10404475" cy="655320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21"/>
          <p:cNvPicPr preferRelativeResize="0"/>
          <p:nvPr/>
        </p:nvPicPr>
        <p:blipFill>
          <a:blip r:embed="rId3">
            <a:alphaModFix/>
          </a:blip>
          <a:stretch>
            <a:fillRect/>
          </a:stretch>
        </p:blipFill>
        <p:spPr>
          <a:xfrm>
            <a:off x="-151025" y="85725"/>
            <a:ext cx="12539828" cy="6072199"/>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549</Words>
  <Application>Microsoft Office PowerPoint</Application>
  <PresentationFormat>Widescreen</PresentationFormat>
  <Paragraphs>68</Paragraphs>
  <Slides>17</Slides>
  <Notes>17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Impact</vt:lpstr>
      <vt:lpstr>Georgia</vt:lpstr>
      <vt:lpstr>Comic Sans MS</vt:lpstr>
      <vt:lpstr>Caveat</vt:lpstr>
      <vt:lpstr>Playfair Display</vt:lpstr>
      <vt:lpstr>Calibri</vt:lpstr>
      <vt:lpstr>Arial</vt:lpstr>
      <vt:lpstr>Merriweather</vt:lpstr>
      <vt:lpstr>Old Standard TT</vt:lpstr>
      <vt:lpstr>Paperback</vt:lpstr>
      <vt:lpstr>PowerPoint Presentation</vt:lpstr>
      <vt:lpstr>We know that Mental Illness is one of the most common things a Teenager is going through. and in this state of mind one may not be interested in talking to their closest ones and upon asking to our friends and reading reports related to this situation we decided to work on this topic and try to help our nation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VIDEO </vt:lpstr>
      <vt:lpstr>PowerPoint Presentation</vt:lpstr>
      <vt:lpstr>PowerPoint Presentation</vt:lpstr>
      <vt:lpstr>How our solution will help solve the problem and make India better?</vt:lpstr>
      <vt:lpstr>How effective is the solution that makes India Better?</vt:lpstr>
      <vt:lpstr>“ What we will achieve inwardly will change the outer reality”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hacker boy</cp:lastModifiedBy>
  <cp:revision>1</cp:revision>
  <dcterms:modified xsi:type="dcterms:W3CDTF">2024-07-16T20:18:00Z</dcterms:modified>
</cp:coreProperties>
</file>